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4"/>
  </p:sldMasterIdLst>
  <p:notesMasterIdLst>
    <p:notesMasterId r:id="rId16"/>
  </p:notesMasterIdLst>
  <p:sldIdLst>
    <p:sldId id="297" r:id="rId5"/>
    <p:sldId id="300" r:id="rId6"/>
    <p:sldId id="304" r:id="rId7"/>
    <p:sldId id="305" r:id="rId8"/>
    <p:sldId id="306" r:id="rId9"/>
    <p:sldId id="307" r:id="rId10"/>
    <p:sldId id="308" r:id="rId11"/>
    <p:sldId id="309" r:id="rId12"/>
    <p:sldId id="310" r:id="rId13"/>
    <p:sldId id="311" r:id="rId14"/>
    <p:sldId id="286" r:id="rId15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7676"/>
    <a:srgbClr val="002540"/>
    <a:srgbClr val="64CDED"/>
    <a:srgbClr val="008CBF"/>
    <a:srgbClr val="004B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740" autoAdjust="0"/>
    <p:restoredTop sz="94658"/>
  </p:normalViewPr>
  <p:slideViewPr>
    <p:cSldViewPr snapToGrid="0">
      <p:cViewPr varScale="1">
        <p:scale>
          <a:sx n="76" d="100"/>
          <a:sy n="76" d="100"/>
        </p:scale>
        <p:origin x="1266" y="9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3DA287-40F8-4A98-82C0-B15C9C69342F}" type="datetimeFigureOut">
              <a:rPr lang="pt-PT" smtClean="0"/>
              <a:t>28/10/2025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32AB02-4565-4C10-9743-D1506E058633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5821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32AB02-4565-4C10-9743-D1506E058633}" type="slidenum">
              <a:rPr lang="pt-PT" smtClean="0"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7921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1_Circuito">
    <p:bg>
      <p:bgPr>
        <a:gradFill>
          <a:gsLst>
            <a:gs pos="0">
              <a:srgbClr val="64CDED"/>
            </a:gs>
            <a:gs pos="90000">
              <a:srgbClr val="008CBF"/>
            </a:gs>
          </a:gsLst>
          <a:lin ang="15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AD2D4-2295-7A58-2585-F850F9545DC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732087"/>
            <a:ext cx="9144000" cy="777876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dirty="0" err="1"/>
              <a:t>Título</a:t>
            </a:r>
            <a:r>
              <a:rPr lang="en-GB" dirty="0"/>
              <a:t> da </a:t>
            </a:r>
            <a:r>
              <a:rPr lang="en-GB" dirty="0" err="1"/>
              <a:t>apresentação</a:t>
            </a:r>
            <a:endParaRPr lang="pt-PT" dirty="0"/>
          </a:p>
        </p:txBody>
      </p:sp>
      <p:pic>
        <p:nvPicPr>
          <p:cNvPr id="5" name="Graphic 5">
            <a:extLst>
              <a:ext uri="{FF2B5EF4-FFF2-40B4-BE49-F238E27FC236}">
                <a16:creationId xmlns:a16="http://schemas.microsoft.com/office/drawing/2014/main" id="{83EEF23A-DE9A-A1D6-5978-7F240B0290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-716755" y="1697831"/>
            <a:ext cx="2800350" cy="3921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7EB6C4F-532F-CE8B-6AF6-17700D9AA3E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6813" y="476779"/>
            <a:ext cx="16478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>
            <a:extLst>
              <a:ext uri="{FF2B5EF4-FFF2-40B4-BE49-F238E27FC236}">
                <a16:creationId xmlns:a16="http://schemas.microsoft.com/office/drawing/2014/main" id="{80CAD6A3-687C-3E40-85C8-87749A0E54A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020"/>
          <a:stretch>
            <a:fillRect/>
          </a:stretch>
        </p:blipFill>
        <p:spPr bwMode="auto">
          <a:xfrm>
            <a:off x="487363" y="5721350"/>
            <a:ext cx="1121727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D63A3A04-9057-714B-9420-958F35A2518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3605213"/>
            <a:ext cx="9144000" cy="350837"/>
          </a:xfrm>
        </p:spPr>
        <p:txBody>
          <a:bodyPr tIns="18000" bIns="18000"/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Nome do/a </a:t>
            </a:r>
            <a:r>
              <a:rPr lang="en-GB" dirty="0" err="1"/>
              <a:t>apresentador</a:t>
            </a:r>
            <a:r>
              <a:rPr lang="en-GB" dirty="0"/>
              <a:t>/a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620F844B-8ED3-A378-69CD-1BEC42B80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29144" y="5480076"/>
            <a:ext cx="1647826" cy="255561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pc="100" dirty="0" err="1">
                <a:ea typeface="Poppins Light" pitchFamily="34" charset="-122"/>
                <a:cs typeface="JetBrains Mono ExtraLight" panose="02000009000000000000" pitchFamily="49" charset="0"/>
              </a:rPr>
              <a:t>www.inesctec.pt</a:t>
            </a:r>
            <a:endParaRPr lang="en-US" spc="100" dirty="0">
              <a:cs typeface="JetBrains Mono ExtraLight" panose="02000009000000000000" pitchFamily="49" charset="0"/>
            </a:endParaRP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15EBA1FB-E55F-C560-A75A-BC1B852982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24000" y="4051300"/>
            <a:ext cx="9144000" cy="350837"/>
          </a:xfrm>
        </p:spPr>
        <p:txBody>
          <a:bodyPr tIns="18000" bIns="18000"/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Local e data da </a:t>
            </a:r>
            <a:r>
              <a:rPr lang="en-GB" dirty="0" err="1"/>
              <a:t>apresentação</a:t>
            </a:r>
            <a:endParaRPr lang="en-GB" dirty="0"/>
          </a:p>
        </p:txBody>
      </p:sp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D608F882-9790-A338-BA02-0B74227A2AD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524000" y="1859518"/>
            <a:ext cx="9144000" cy="687362"/>
          </a:xfrm>
        </p:spPr>
        <p:txBody>
          <a:bodyPr tIns="18000" bIns="18000">
            <a:no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[</a:t>
            </a:r>
            <a:r>
              <a:rPr lang="en-GB" dirty="0" err="1"/>
              <a:t>nome</a:t>
            </a:r>
            <a:r>
              <a:rPr lang="en-GB" dirty="0"/>
              <a:t> do </a:t>
            </a:r>
            <a:r>
              <a:rPr lang="en-GB" dirty="0" err="1"/>
              <a:t>projeto</a:t>
            </a:r>
            <a:r>
              <a:rPr lang="en-GB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966714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">
            <a:extLst>
              <a:ext uri="{FF2B5EF4-FFF2-40B4-BE49-F238E27FC236}">
                <a16:creationId xmlns:a16="http://schemas.microsoft.com/office/drawing/2014/main" id="{65B51785-184E-1E8D-ED1E-AB470CAED7F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04" t="40891" r="14948" b="40707"/>
          <a:stretch>
            <a:fillRect/>
          </a:stretch>
        </p:blipFill>
        <p:spPr bwMode="auto">
          <a:xfrm rot="16200000">
            <a:off x="-320675" y="968375"/>
            <a:ext cx="148907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FFA2693-8F5B-2A9F-9A81-EAD53A60726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822450"/>
            <a:ext cx="10515600" cy="44037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pt-PT" dirty="0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7696644D-A5CF-C0FD-7518-AB5176CBE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8" y="6420741"/>
            <a:ext cx="838201" cy="437259"/>
          </a:xfrm>
          <a:prstGeom prst="rect">
            <a:avLst/>
          </a:prstGeom>
          <a:gradFill>
            <a:gsLst>
              <a:gs pos="0">
                <a:srgbClr val="64CDED"/>
              </a:gs>
              <a:gs pos="90000">
                <a:srgbClr val="008CBF"/>
              </a:gs>
            </a:gsLst>
            <a:lin ang="1500000" scaled="0"/>
          </a:gra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93ADBA8-77A2-4533-9BC5-08370409A084}" type="slidenum">
              <a:rPr lang="pt-PT" smtClean="0"/>
              <a:pPr/>
              <a:t>‹#›</a:t>
            </a:fld>
            <a:endParaRPr lang="pt-PT" dirty="0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DB55CABF-0323-87F3-32F3-49F3DE49F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3375"/>
            <a:ext cx="10515600" cy="13277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pt-PT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90801A9-E42E-C22D-3C92-F4B1CAAC2C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439991"/>
            <a:ext cx="2743200" cy="324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1">
                <a:solidFill>
                  <a:schemeClr val="tx1">
                    <a:tint val="82000"/>
                  </a:schemeClr>
                </a:solidFill>
                <a:latin typeface="Aptos" panose="020B0004020202020204" pitchFamily="34" charset="0"/>
                <a:cs typeface="Arial" panose="020B0604020202020204" pitchFamily="34" charset="0"/>
              </a:defRPr>
            </a:lvl1pPr>
          </a:lstStyle>
          <a:p>
            <a:fld id="{CE996591-42D3-46DC-92F5-F56AEB218816}" type="datetime1">
              <a:rPr lang="pt-PT" smtClean="0"/>
              <a:pPr/>
              <a:t>28/10/2025</a:t>
            </a:fld>
            <a:endParaRPr lang="pt-PT" dirty="0"/>
          </a:p>
        </p:txBody>
      </p:sp>
      <p:sp>
        <p:nvSpPr>
          <p:cNvPr id="3" name="Footer Placeholder 7">
            <a:extLst>
              <a:ext uri="{FF2B5EF4-FFF2-40B4-BE49-F238E27FC236}">
                <a16:creationId xmlns:a16="http://schemas.microsoft.com/office/drawing/2014/main" id="{EED13CC4-3FDC-1E22-BA62-40BA506B21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49234" y="6439991"/>
            <a:ext cx="3893287" cy="324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pt-PT" sz="1200" b="1">
                <a:solidFill>
                  <a:schemeClr val="tx1">
                    <a:tint val="82000"/>
                  </a:schemeClr>
                </a:solidFill>
                <a:latin typeface="Aptos" panose="020B00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PT" dirty="0"/>
              <a:t>Reunião de </a:t>
            </a:r>
            <a:r>
              <a:rPr lang="pt-PT" i="1" dirty="0" err="1"/>
              <a:t>Kickoff</a:t>
            </a:r>
            <a:r>
              <a:rPr lang="pt-PT" dirty="0"/>
              <a:t> do Projeto</a:t>
            </a: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9CEBF429-1283-6E43-5A06-1238B90E9D5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825839" y="6450624"/>
            <a:ext cx="1492332" cy="324000"/>
          </a:xfrm>
        </p:spPr>
        <p:txBody>
          <a:bodyPr tIns="18000" bIns="18000">
            <a:noAutofit/>
          </a:bodyPr>
          <a:lstStyle>
            <a:lvl1pPr marL="0" indent="0" algn="l">
              <a:lnSpc>
                <a:spcPct val="150000"/>
              </a:lnSpc>
              <a:spcBef>
                <a:spcPts val="0"/>
              </a:spcBef>
              <a:buNone/>
              <a:defRPr sz="1200" b="1">
                <a:solidFill>
                  <a:srgbClr val="767676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[</a:t>
            </a:r>
            <a:r>
              <a:rPr lang="en-GB" dirty="0" err="1"/>
              <a:t>nome</a:t>
            </a:r>
            <a:r>
              <a:rPr lang="en-GB" dirty="0"/>
              <a:t> do </a:t>
            </a:r>
            <a:r>
              <a:rPr lang="en-GB" dirty="0" err="1"/>
              <a:t>projeto</a:t>
            </a:r>
            <a:r>
              <a:rPr lang="en-GB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4048788748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E5869-06CE-D4BB-07AE-4560501352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3375"/>
            <a:ext cx="10515600" cy="1327754"/>
          </a:xfrm>
        </p:spPr>
        <p:txBody>
          <a:bodyPr anchor="t"/>
          <a:lstStyle>
            <a:lvl1pPr algn="ctr">
              <a:defRPr>
                <a:solidFill>
                  <a:srgbClr val="002540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pt-PT" dirty="0"/>
          </a:p>
        </p:txBody>
      </p:sp>
      <p:pic>
        <p:nvPicPr>
          <p:cNvPr id="6" name="Picture 9">
            <a:extLst>
              <a:ext uri="{FF2B5EF4-FFF2-40B4-BE49-F238E27FC236}">
                <a16:creationId xmlns:a16="http://schemas.microsoft.com/office/drawing/2014/main" id="{65B51785-184E-1E8D-ED1E-AB470CAED7F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04" t="40891" r="14948" b="40707"/>
          <a:stretch>
            <a:fillRect/>
          </a:stretch>
        </p:blipFill>
        <p:spPr bwMode="auto">
          <a:xfrm rot="16200000">
            <a:off x="-320675" y="968375"/>
            <a:ext cx="148907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417F42E-7FE7-F1B0-E8E2-40E0CFCC2F0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8200" y="1922463"/>
            <a:ext cx="10515600" cy="4195762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endParaRPr lang="pt-PT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FE0EFF72-3CF9-FDD5-2145-3E25CFD31C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439991"/>
            <a:ext cx="2743200" cy="324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B36889F-854C-5E42-A0D3-97B2FC93B96F}" type="datetime1">
              <a:rPr lang="en-US" smtClean="0"/>
              <a:t>10/28/2025</a:t>
            </a:fld>
            <a:endParaRPr lang="pt-PT" dirty="0"/>
          </a:p>
        </p:txBody>
      </p:sp>
      <p:sp>
        <p:nvSpPr>
          <p:cNvPr id="13" name="Footer Placeholder 7">
            <a:extLst>
              <a:ext uri="{FF2B5EF4-FFF2-40B4-BE49-F238E27FC236}">
                <a16:creationId xmlns:a16="http://schemas.microsoft.com/office/drawing/2014/main" id="{2FD917BB-6F58-FC4F-A792-28524EED35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39991"/>
            <a:ext cx="6851754" cy="324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lang="pt-PT" sz="120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pt-PT" dirty="0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CB28587F-BE71-CAD7-B1C9-B99E202D4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8" y="6420741"/>
            <a:ext cx="838201" cy="437259"/>
          </a:xfrm>
          <a:prstGeom prst="rect">
            <a:avLst/>
          </a:prstGeom>
          <a:gradFill>
            <a:gsLst>
              <a:gs pos="0">
                <a:srgbClr val="64CDED"/>
              </a:gs>
              <a:gs pos="90000">
                <a:srgbClr val="008CBF"/>
              </a:gs>
            </a:gsLst>
            <a:lin ang="1500000" scaled="0"/>
          </a:gra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93ADBA8-77A2-4533-9BC5-08370409A084}" type="slidenum">
              <a:rPr lang="pt-PT" smtClean="0"/>
              <a:pPr/>
              <a:t>‹#›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816271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is Conteú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3AF28-6A20-4D83-DFB3-DEB277B8E8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3375"/>
            <a:ext cx="10515600" cy="1327754"/>
          </a:xfrm>
        </p:spPr>
        <p:txBody>
          <a:bodyPr anchor="t"/>
          <a:lstStyle>
            <a:lvl1pPr>
              <a:defRPr>
                <a:solidFill>
                  <a:srgbClr val="002540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pt-P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689041-E5AD-A4F9-5A23-8842B3CB19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pt-PT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57BC2C-C37A-F73E-6DDE-5537DA43F9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rgbClr val="002540"/>
                </a:solidFill>
              </a:defRPr>
            </a:lvl2pPr>
            <a:lvl3pPr>
              <a:defRPr>
                <a:solidFill>
                  <a:srgbClr val="002540"/>
                </a:solidFill>
              </a:defRPr>
            </a:lvl3pPr>
            <a:lvl4pPr>
              <a:defRPr>
                <a:solidFill>
                  <a:srgbClr val="002540"/>
                </a:solidFill>
              </a:defRPr>
            </a:lvl4pPr>
            <a:lvl5pPr>
              <a:defRPr>
                <a:solidFill>
                  <a:srgbClr val="002540"/>
                </a:solidFill>
              </a:defRPr>
            </a:lvl5pPr>
          </a:lstStyle>
          <a:p>
            <a:pPr lvl="0"/>
            <a:endParaRPr lang="pt-PT" dirty="0"/>
          </a:p>
        </p:txBody>
      </p:sp>
      <p:pic>
        <p:nvPicPr>
          <p:cNvPr id="8" name="Picture 9">
            <a:extLst>
              <a:ext uri="{FF2B5EF4-FFF2-40B4-BE49-F238E27FC236}">
                <a16:creationId xmlns:a16="http://schemas.microsoft.com/office/drawing/2014/main" id="{49C49A78-D32B-7AD7-830F-2D90BDF136B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04" t="40891" r="14948" b="40707"/>
          <a:stretch>
            <a:fillRect/>
          </a:stretch>
        </p:blipFill>
        <p:spPr bwMode="auto">
          <a:xfrm rot="16200000">
            <a:off x="-320675" y="968375"/>
            <a:ext cx="148907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A85E0938-1F62-84FE-A51A-40F05B7141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39991"/>
            <a:ext cx="2743200" cy="324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B36889F-854C-5E42-A0D3-97B2FC93B96F}" type="datetime1">
              <a:rPr lang="en-US" smtClean="0"/>
              <a:t>10/28/2025</a:t>
            </a:fld>
            <a:endParaRPr lang="pt-PT" dirty="0"/>
          </a:p>
        </p:txBody>
      </p:sp>
      <p:sp>
        <p:nvSpPr>
          <p:cNvPr id="14" name="Footer Placeholder 7">
            <a:extLst>
              <a:ext uri="{FF2B5EF4-FFF2-40B4-BE49-F238E27FC236}">
                <a16:creationId xmlns:a16="http://schemas.microsoft.com/office/drawing/2014/main" id="{6DAEF5B6-1ADC-7761-A7A7-2AC54B1E09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39991"/>
            <a:ext cx="6859249" cy="324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lang="pt-PT" sz="120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pt-PT" dirty="0"/>
          </a:p>
        </p:txBody>
      </p:sp>
      <p:sp>
        <p:nvSpPr>
          <p:cNvPr id="15" name="Slide Number Placeholder 4">
            <a:extLst>
              <a:ext uri="{FF2B5EF4-FFF2-40B4-BE49-F238E27FC236}">
                <a16:creationId xmlns:a16="http://schemas.microsoft.com/office/drawing/2014/main" id="{92BC8E28-2DB6-D3AF-B5B9-22A5928CC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8" y="6420741"/>
            <a:ext cx="838201" cy="437259"/>
          </a:xfrm>
          <a:prstGeom prst="rect">
            <a:avLst/>
          </a:prstGeom>
          <a:gradFill>
            <a:gsLst>
              <a:gs pos="0">
                <a:srgbClr val="64CDED"/>
              </a:gs>
              <a:gs pos="90000">
                <a:srgbClr val="008CBF"/>
              </a:gs>
            </a:gsLst>
            <a:lin ang="1500000" scaled="0"/>
          </a:gra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93ADBA8-77A2-4533-9BC5-08370409A084}" type="slidenum">
              <a:rPr lang="pt-PT" smtClean="0"/>
              <a:pPr/>
              <a:t>‹#›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9191882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 Conteú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F2C04B-FF3C-12DA-8960-36759EE52F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741123"/>
            <a:ext cx="5157787" cy="720000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rgbClr val="00254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06021E-8A30-B501-92F6-7340C013CE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rgbClr val="002540"/>
                </a:solidFill>
              </a:defRPr>
            </a:lvl1pPr>
            <a:lvl2pPr>
              <a:lnSpc>
                <a:spcPct val="120000"/>
              </a:lnSpc>
              <a:defRPr>
                <a:solidFill>
                  <a:srgbClr val="002540"/>
                </a:solidFill>
              </a:defRPr>
            </a:lvl2pPr>
            <a:lvl3pPr>
              <a:lnSpc>
                <a:spcPct val="120000"/>
              </a:lnSpc>
              <a:defRPr>
                <a:solidFill>
                  <a:srgbClr val="002540"/>
                </a:solidFill>
              </a:defRPr>
            </a:lvl3pPr>
            <a:lvl4pPr>
              <a:lnSpc>
                <a:spcPct val="120000"/>
              </a:lnSpc>
              <a:defRPr>
                <a:solidFill>
                  <a:srgbClr val="002540"/>
                </a:solidFill>
              </a:defRPr>
            </a:lvl4pPr>
            <a:lvl5pPr>
              <a:lnSpc>
                <a:spcPct val="120000"/>
              </a:lnSpc>
              <a:defRPr>
                <a:solidFill>
                  <a:srgbClr val="002540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pt-PT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E577CA5-5EFA-2C58-B0A4-6391C272BA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741123"/>
            <a:ext cx="5183188" cy="720000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rgbClr val="00254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D80C09-E6CD-4B1D-6546-A3B8413617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solidFill>
                  <a:srgbClr val="002540"/>
                </a:solidFill>
              </a:defRPr>
            </a:lvl1pPr>
            <a:lvl2pPr>
              <a:defRPr>
                <a:solidFill>
                  <a:srgbClr val="002540"/>
                </a:solidFill>
              </a:defRPr>
            </a:lvl2pPr>
            <a:lvl3pPr>
              <a:defRPr>
                <a:solidFill>
                  <a:srgbClr val="002540"/>
                </a:solidFill>
              </a:defRPr>
            </a:lvl3pPr>
            <a:lvl4pPr>
              <a:defRPr>
                <a:solidFill>
                  <a:srgbClr val="002540"/>
                </a:solidFill>
              </a:defRPr>
            </a:lvl4pPr>
            <a:lvl5pPr>
              <a:defRPr>
                <a:solidFill>
                  <a:srgbClr val="002540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pt-P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96490A6-59AC-7764-1545-CFEC2DC124C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04" t="40891" r="14948" b="40707"/>
          <a:stretch>
            <a:fillRect/>
          </a:stretch>
        </p:blipFill>
        <p:spPr bwMode="auto">
          <a:xfrm rot="16200000">
            <a:off x="-320675" y="968375"/>
            <a:ext cx="148907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DA35FC17-087D-B42B-2F7D-54276C073F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39991"/>
            <a:ext cx="2743200" cy="324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B36889F-854C-5E42-A0D3-97B2FC93B96F}" type="datetime1">
              <a:rPr lang="en-US" smtClean="0"/>
              <a:t>10/28/2025</a:t>
            </a:fld>
            <a:endParaRPr lang="pt-PT" dirty="0"/>
          </a:p>
        </p:txBody>
      </p:sp>
      <p:sp>
        <p:nvSpPr>
          <p:cNvPr id="15" name="Footer Placeholder 7">
            <a:extLst>
              <a:ext uri="{FF2B5EF4-FFF2-40B4-BE49-F238E27FC236}">
                <a16:creationId xmlns:a16="http://schemas.microsoft.com/office/drawing/2014/main" id="{9C657E98-9792-EC09-4E96-848CBF48E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39991"/>
            <a:ext cx="6859249" cy="324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lang="pt-PT" sz="120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pt-PT" dirty="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B0B3212C-0812-5E20-362E-44072E3A1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8" y="6420741"/>
            <a:ext cx="838201" cy="437259"/>
          </a:xfrm>
          <a:prstGeom prst="rect">
            <a:avLst/>
          </a:prstGeom>
          <a:gradFill>
            <a:gsLst>
              <a:gs pos="0">
                <a:srgbClr val="64CDED"/>
              </a:gs>
              <a:gs pos="90000">
                <a:srgbClr val="008CBF"/>
              </a:gs>
            </a:gsLst>
            <a:lin ang="1500000" scaled="0"/>
          </a:gra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93ADBA8-77A2-4533-9BC5-08370409A084}" type="slidenum">
              <a:rPr lang="pt-PT" smtClean="0"/>
              <a:pPr/>
              <a:t>‹#›</a:t>
            </a:fld>
            <a:endParaRPr lang="pt-PT" dirty="0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2092E95D-6F28-A166-FB50-E1A5EDA92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3375"/>
            <a:ext cx="10515600" cy="13277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44656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junto de image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E5869-06CE-D4BB-07AE-4560501352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3375"/>
            <a:ext cx="10515600" cy="1327754"/>
          </a:xfrm>
        </p:spPr>
        <p:txBody>
          <a:bodyPr anchor="t"/>
          <a:lstStyle>
            <a:lvl1pPr algn="ctr">
              <a:defRPr>
                <a:solidFill>
                  <a:srgbClr val="002540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pt-PT" dirty="0"/>
          </a:p>
        </p:txBody>
      </p:sp>
      <p:pic>
        <p:nvPicPr>
          <p:cNvPr id="6" name="Picture 9">
            <a:extLst>
              <a:ext uri="{FF2B5EF4-FFF2-40B4-BE49-F238E27FC236}">
                <a16:creationId xmlns:a16="http://schemas.microsoft.com/office/drawing/2014/main" id="{65B51785-184E-1E8D-ED1E-AB470CAED7F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04" t="40891" r="14948" b="40707"/>
          <a:stretch>
            <a:fillRect/>
          </a:stretch>
        </p:blipFill>
        <p:spPr bwMode="auto">
          <a:xfrm rot="16200000">
            <a:off x="-320675" y="968375"/>
            <a:ext cx="148907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417F42E-7FE7-F1B0-E8E2-40E0CFCC2F0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8198" y="2056653"/>
            <a:ext cx="2525806" cy="1909949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endParaRPr lang="pt-PT"/>
          </a:p>
        </p:txBody>
      </p:sp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10EF2557-0D37-ABDC-273A-C4CBE006138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38199" y="4080436"/>
            <a:ext cx="2525806" cy="1909949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endParaRPr lang="pt-PT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87EBF7A8-47E9-43B3-7F0E-CEFD335A854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508560" y="2056652"/>
            <a:ext cx="2525806" cy="1909949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endParaRPr lang="pt-PT"/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FC61CC21-6DC1-4C4B-3F0E-46BA89C8A11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508560" y="4080436"/>
            <a:ext cx="2525806" cy="1909949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endParaRPr lang="pt-PT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EF4150B5-B991-F541-4A97-B8CF13AD6A3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157631" y="2056652"/>
            <a:ext cx="2525806" cy="1909949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endParaRPr lang="pt-PT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125AD859-8B05-703D-E74C-09A8E7A6AF88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157631" y="4080436"/>
            <a:ext cx="2525806" cy="1909949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endParaRPr lang="pt-PT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C4831DCE-787B-7115-2DFA-B343E3F2696F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827994" y="2056652"/>
            <a:ext cx="2525806" cy="1909949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endParaRPr lang="pt-PT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6B43D958-78FF-9A04-E8BC-DFAD6D5D85BB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8827994" y="4080436"/>
            <a:ext cx="2525806" cy="1909949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endParaRPr lang="pt-PT"/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799A6D03-C108-B056-3B4A-8C73689ABC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439991"/>
            <a:ext cx="2743200" cy="324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B36889F-854C-5E42-A0D3-97B2FC93B96F}" type="datetime1">
              <a:rPr lang="en-US" smtClean="0"/>
              <a:t>10/28/2025</a:t>
            </a:fld>
            <a:endParaRPr lang="pt-PT" dirty="0"/>
          </a:p>
        </p:txBody>
      </p:sp>
      <p:sp>
        <p:nvSpPr>
          <p:cNvPr id="19" name="Footer Placeholder 7">
            <a:extLst>
              <a:ext uri="{FF2B5EF4-FFF2-40B4-BE49-F238E27FC236}">
                <a16:creationId xmlns:a16="http://schemas.microsoft.com/office/drawing/2014/main" id="{A9FFA087-F669-BE91-7E31-62780B820D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39991"/>
            <a:ext cx="6859249" cy="324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lang="pt-PT" sz="120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pt-PT" dirty="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83A746CB-93A1-993E-D038-8BE644990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8" y="6420741"/>
            <a:ext cx="838201" cy="437259"/>
          </a:xfrm>
          <a:prstGeom prst="rect">
            <a:avLst/>
          </a:prstGeom>
          <a:gradFill>
            <a:gsLst>
              <a:gs pos="0">
                <a:srgbClr val="64CDED"/>
              </a:gs>
              <a:gs pos="90000">
                <a:srgbClr val="008CBF"/>
              </a:gs>
            </a:gsLst>
            <a:lin ang="1500000" scaled="0"/>
          </a:gra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93ADBA8-77A2-4533-9BC5-08370409A084}" type="slidenum">
              <a:rPr lang="pt-PT" smtClean="0"/>
              <a:pPr/>
              <a:t>‹#›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967202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e 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B77C62-CBE8-CDCA-2F71-6F9C9CBEA4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165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1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pt-PT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2D3FEC-4916-B582-A118-867E268FDC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8" name="Picture 9">
            <a:extLst>
              <a:ext uri="{FF2B5EF4-FFF2-40B4-BE49-F238E27FC236}">
                <a16:creationId xmlns:a16="http://schemas.microsoft.com/office/drawing/2014/main" id="{F694F285-8AAB-845A-F2A0-E66A85FA23E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04" t="40891" r="14948" b="40707"/>
          <a:stretch>
            <a:fillRect/>
          </a:stretch>
        </p:blipFill>
        <p:spPr bwMode="auto">
          <a:xfrm rot="16200000">
            <a:off x="-320675" y="968375"/>
            <a:ext cx="148907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Footer Placeholder 7">
            <a:extLst>
              <a:ext uri="{FF2B5EF4-FFF2-40B4-BE49-F238E27FC236}">
                <a16:creationId xmlns:a16="http://schemas.microsoft.com/office/drawing/2014/main" id="{3AD15B68-F7D2-E631-D9E1-4157F4BAD8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39991"/>
            <a:ext cx="6851754" cy="324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lang="pt-PT" sz="120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pt-PT" dirty="0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DED84B65-B286-3A05-4266-923ACE1FC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8" y="6420741"/>
            <a:ext cx="838201" cy="437259"/>
          </a:xfrm>
          <a:prstGeom prst="rect">
            <a:avLst/>
          </a:prstGeom>
          <a:gradFill>
            <a:gsLst>
              <a:gs pos="0">
                <a:srgbClr val="64CDED"/>
              </a:gs>
              <a:gs pos="90000">
                <a:srgbClr val="008CBF"/>
              </a:gs>
            </a:gsLst>
            <a:lin ang="1500000" scaled="0"/>
          </a:gra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93ADBA8-77A2-4533-9BC5-08370409A084}" type="slidenum">
              <a:rPr lang="pt-PT" smtClean="0"/>
              <a:pPr/>
              <a:t>‹#›</a:t>
            </a:fld>
            <a:endParaRPr lang="pt-PT" dirty="0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3998755C-4C35-79B2-E229-155F5ED1B04B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838200" y="6439991"/>
            <a:ext cx="2743200" cy="324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B36889F-854C-5E42-A0D3-97B2FC93B96F}" type="datetime1">
              <a:rPr lang="en-US" smtClean="0"/>
              <a:t>10/28/2025</a:t>
            </a:fld>
            <a:endParaRPr lang="pt-PT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8861AD2-BB20-0319-4924-22F5F7001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3375"/>
            <a:ext cx="3932237" cy="13277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2192914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e imagem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1A9786-36A0-675F-38EB-AF5AE9C2AC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0"/>
            <a:ext cx="6096000" cy="685800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BDC5D6-68A5-D940-1976-F58580267E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8200" y="2166730"/>
            <a:ext cx="4706246" cy="3702258"/>
          </a:xfr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8" name="Picture 9">
            <a:extLst>
              <a:ext uri="{FF2B5EF4-FFF2-40B4-BE49-F238E27FC236}">
                <a16:creationId xmlns:a16="http://schemas.microsoft.com/office/drawing/2014/main" id="{A2E083B0-E038-A80E-B341-A641385FE7F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04" t="40891" r="14948" b="40707"/>
          <a:stretch>
            <a:fillRect/>
          </a:stretch>
        </p:blipFill>
        <p:spPr bwMode="auto">
          <a:xfrm rot="16200000">
            <a:off x="-320675" y="968375"/>
            <a:ext cx="148907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BAE24EE2-F2A1-0737-7DB4-880EDCC37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8" y="6420741"/>
            <a:ext cx="838201" cy="437259"/>
          </a:xfrm>
          <a:prstGeom prst="rect">
            <a:avLst/>
          </a:prstGeom>
          <a:gradFill>
            <a:gsLst>
              <a:gs pos="0">
                <a:srgbClr val="64CDED"/>
              </a:gs>
              <a:gs pos="90000">
                <a:srgbClr val="008CBF"/>
              </a:gs>
            </a:gsLst>
            <a:lin ang="1500000" scaled="0"/>
          </a:gra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93ADBA8-77A2-4533-9BC5-08370409A084}" type="slidenum">
              <a:rPr lang="pt-PT" smtClean="0"/>
              <a:pPr/>
              <a:t>‹#›</a:t>
            </a:fld>
            <a:endParaRPr lang="pt-PT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2E04A25F-36AF-05D9-DE10-BEAC8F6B4258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838200" y="6439991"/>
            <a:ext cx="2743200" cy="324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B36889F-854C-5E42-A0D3-97B2FC93B96F}" type="datetime1">
              <a:rPr lang="en-US" smtClean="0"/>
              <a:t>10/28/2025</a:t>
            </a:fld>
            <a:endParaRPr lang="pt-PT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3094C0-C2F9-D5F6-E43A-7C168BA6F1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3375"/>
            <a:ext cx="4706246" cy="13277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8980746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e imagem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1A9786-36A0-675F-38EB-AF5AE9C2AC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0"/>
            <a:ext cx="6096000" cy="685800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BDC5D6-68A5-D940-1976-F58580267E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645963" y="2166730"/>
            <a:ext cx="4706246" cy="3702258"/>
          </a:xfr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12895A5A-68E9-3C15-B430-9DCA0053D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8" y="6420741"/>
            <a:ext cx="838201" cy="437259"/>
          </a:xfrm>
          <a:prstGeom prst="rect">
            <a:avLst/>
          </a:prstGeom>
          <a:gradFill>
            <a:gsLst>
              <a:gs pos="0">
                <a:srgbClr val="64CDED"/>
              </a:gs>
              <a:gs pos="90000">
                <a:srgbClr val="008CBF"/>
              </a:gs>
            </a:gsLst>
            <a:lin ang="1500000" scaled="0"/>
          </a:gra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93ADBA8-77A2-4533-9BC5-08370409A084}" type="slidenum">
              <a:rPr lang="pt-PT" smtClean="0"/>
              <a:pPr/>
              <a:t>‹#›</a:t>
            </a:fld>
            <a:endParaRPr lang="pt-PT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8667B2-18B2-D526-AB2F-DAFA1664CD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45962" y="335279"/>
            <a:ext cx="4707837" cy="132584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3275819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lide 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>
            <a:extLst>
              <a:ext uri="{FF2B5EF4-FFF2-40B4-BE49-F238E27FC236}">
                <a16:creationId xmlns:a16="http://schemas.microsoft.com/office/drawing/2014/main" id="{047AA389-C122-8BDD-F636-7568EFE64A0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04" t="40891" r="14948" b="40707"/>
          <a:stretch>
            <a:fillRect/>
          </a:stretch>
        </p:blipFill>
        <p:spPr bwMode="auto">
          <a:xfrm rot="16200000">
            <a:off x="-320675" y="968375"/>
            <a:ext cx="148907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59F11AAA-D8B8-DBA9-1743-BB34584C30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39991"/>
            <a:ext cx="6859249" cy="324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lang="pt-PT" sz="120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pt-PT" dirty="0"/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D45EB06E-43AE-BE98-BC53-E4D318AB8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8" y="6420741"/>
            <a:ext cx="838201" cy="437259"/>
          </a:xfrm>
          <a:prstGeom prst="rect">
            <a:avLst/>
          </a:prstGeom>
          <a:gradFill>
            <a:gsLst>
              <a:gs pos="0">
                <a:srgbClr val="64CDED"/>
              </a:gs>
              <a:gs pos="90000">
                <a:srgbClr val="008CBF"/>
              </a:gs>
            </a:gsLst>
            <a:lin ang="1500000" scaled="0"/>
          </a:gra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93ADBA8-77A2-4533-9BC5-08370409A084}" type="slidenum">
              <a:rPr lang="pt-PT" smtClean="0"/>
              <a:pPr/>
              <a:t>‹#›</a:t>
            </a:fld>
            <a:endParaRPr lang="pt-PT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9EEF59C6-C07E-3944-3428-920D2C543E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439991"/>
            <a:ext cx="2743200" cy="324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B36889F-854C-5E42-A0D3-97B2FC93B96F}" type="datetime1">
              <a:rPr lang="en-US" smtClean="0"/>
              <a:t>10/28/2025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8513848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texto_fundo escuro">
    <p:bg>
      <p:bgPr>
        <a:solidFill>
          <a:srgbClr val="0025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E5869-06CE-D4BB-07AE-4560501352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pt-PT" dirty="0"/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8BEBE5D0-1043-69F3-9CD9-C82F22D2F38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822450"/>
            <a:ext cx="10515600" cy="44037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pt-PT" dirty="0"/>
          </a:p>
        </p:txBody>
      </p:sp>
      <p:pic>
        <p:nvPicPr>
          <p:cNvPr id="10" name="Picture 11">
            <a:extLst>
              <a:ext uri="{FF2B5EF4-FFF2-40B4-BE49-F238E27FC236}">
                <a16:creationId xmlns:a16="http://schemas.microsoft.com/office/drawing/2014/main" id="{5A55DF48-134D-8BC5-3D03-8CB525E9A97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4" t="46242" r="12343" b="46384"/>
          <a:stretch>
            <a:fillRect/>
          </a:stretch>
        </p:blipFill>
        <p:spPr bwMode="auto">
          <a:xfrm rot="16200000">
            <a:off x="-340518" y="958056"/>
            <a:ext cx="15224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B7DBAB73-5C2D-C5A1-43D0-F47D9437AF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439991"/>
            <a:ext cx="2743200" cy="324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B36889F-854C-5E42-A0D3-97B2FC93B96F}" type="datetime1">
              <a:rPr lang="en-US" smtClean="0"/>
              <a:pPr/>
              <a:t>10/28/2025</a:t>
            </a:fld>
            <a:endParaRPr lang="pt-PT" dirty="0"/>
          </a:p>
        </p:txBody>
      </p:sp>
      <p:sp>
        <p:nvSpPr>
          <p:cNvPr id="15" name="Footer Placeholder 7">
            <a:extLst>
              <a:ext uri="{FF2B5EF4-FFF2-40B4-BE49-F238E27FC236}">
                <a16:creationId xmlns:a16="http://schemas.microsoft.com/office/drawing/2014/main" id="{BBF820E5-49C5-F475-5F46-0E9797C866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39991"/>
            <a:ext cx="6859249" cy="324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lang="pt-PT"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PT" dirty="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2FB4284E-01E8-E324-E009-CDE002340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8" y="6420741"/>
            <a:ext cx="838201" cy="437259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93ADBA8-77A2-4533-9BC5-08370409A084}" type="slidenum">
              <a:rPr lang="pt-PT" smtClean="0"/>
              <a:pPr/>
              <a:t>‹#›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027289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2_Institucion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AD2D4-2295-7A58-2585-F850F9545DC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r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dirty="0" err="1"/>
              <a:t>Título</a:t>
            </a:r>
            <a:r>
              <a:rPr lang="en-GB" dirty="0"/>
              <a:t> da </a:t>
            </a:r>
            <a:r>
              <a:rPr lang="en-GB" dirty="0" err="1"/>
              <a:t>apresentação</a:t>
            </a:r>
            <a:endParaRPr lang="pt-P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BF8262-8C2D-C189-CA36-BB55C51A4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56812" y="6204874"/>
            <a:ext cx="1647825" cy="255561"/>
          </a:xfrm>
          <a:prstGeom prst="rect">
            <a:avLst/>
          </a:prstGeom>
        </p:spPr>
        <p:txBody>
          <a:bodyPr/>
          <a:lstStyle>
            <a:lvl1pPr>
              <a:defRPr sz="1100">
                <a:latin typeface="+mn-lt"/>
              </a:defRPr>
            </a:lvl1pPr>
          </a:lstStyle>
          <a:p>
            <a:r>
              <a:rPr lang="en-US" spc="100" dirty="0">
                <a:solidFill>
                  <a:srgbClr val="FFFFFF"/>
                </a:solidFill>
                <a:ea typeface="Poppins Light" pitchFamily="34" charset="-122"/>
                <a:cs typeface="JetBrains Mono ExtraLight" panose="02000009000000000000" pitchFamily="49" charset="0"/>
              </a:rPr>
              <a:t>www.inesctec.pt  —</a:t>
            </a:r>
            <a:endParaRPr lang="en-US" spc="100" dirty="0">
              <a:cs typeface="JetBrains Mono ExtraLight" panose="02000009000000000000" pitchFamily="49" charset="0"/>
            </a:endParaRPr>
          </a:p>
        </p:txBody>
      </p:sp>
      <p:pic>
        <p:nvPicPr>
          <p:cNvPr id="7" name="Graphic 5">
            <a:extLst>
              <a:ext uri="{FF2B5EF4-FFF2-40B4-BE49-F238E27FC236}">
                <a16:creationId xmlns:a16="http://schemas.microsoft.com/office/drawing/2014/main" id="{38251980-A268-801E-3E06-794E2DBD012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87363" y="421350"/>
            <a:ext cx="2800350" cy="3921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110F21E-9083-4129-6718-CCBA69D9E0D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6813" y="470563"/>
            <a:ext cx="16478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813BA52D-82E9-505F-312F-E192296D076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3605213"/>
            <a:ext cx="9144000" cy="251750"/>
          </a:xfrm>
        </p:spPr>
        <p:txBody>
          <a:bodyPr/>
          <a:lstStyle>
            <a:lvl1pPr marL="0" indent="0" algn="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Nome do/a </a:t>
            </a:r>
            <a:r>
              <a:rPr lang="en-GB" dirty="0" err="1"/>
              <a:t>apresentador</a:t>
            </a:r>
            <a:r>
              <a:rPr lang="en-GB" dirty="0"/>
              <a:t>/a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A3EDDB92-DD31-18C5-6BBA-5565D9302BD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24000" y="3952763"/>
            <a:ext cx="9144000" cy="251750"/>
          </a:xfrm>
        </p:spPr>
        <p:txBody>
          <a:bodyPr/>
          <a:lstStyle>
            <a:lvl1pPr marL="0" indent="0" algn="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Local e data da </a:t>
            </a:r>
            <a:r>
              <a:rPr lang="en-GB" dirty="0" err="1"/>
              <a:t>apresentação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54475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em branco_2">
    <p:bg>
      <p:bgPr>
        <a:solidFill>
          <a:srgbClr val="0025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1">
            <a:extLst>
              <a:ext uri="{FF2B5EF4-FFF2-40B4-BE49-F238E27FC236}">
                <a16:creationId xmlns:a16="http://schemas.microsoft.com/office/drawing/2014/main" id="{5A55DF48-134D-8BC5-3D03-8CB525E9A97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4" t="46242" r="12343" b="46384"/>
          <a:stretch>
            <a:fillRect/>
          </a:stretch>
        </p:blipFill>
        <p:spPr bwMode="auto">
          <a:xfrm rot="16200000">
            <a:off x="-340518" y="958056"/>
            <a:ext cx="15224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Footer Placeholder 7">
            <a:extLst>
              <a:ext uri="{FF2B5EF4-FFF2-40B4-BE49-F238E27FC236}">
                <a16:creationId xmlns:a16="http://schemas.microsoft.com/office/drawing/2014/main" id="{F44F9B43-4A29-FD3C-3FFD-15B546DF4B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39991"/>
            <a:ext cx="6859249" cy="324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lang="pt-PT"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PT" dirty="0"/>
          </a:p>
        </p:txBody>
      </p: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C48FE286-F8DF-9197-129A-81FD43C9D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8" y="6420741"/>
            <a:ext cx="838201" cy="437259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93ADBA8-77A2-4533-9BC5-08370409A084}" type="slidenum">
              <a:rPr lang="pt-PT" smtClean="0"/>
              <a:pPr/>
              <a:t>‹#›</a:t>
            </a:fld>
            <a:endParaRPr lang="pt-PT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EDD6B458-5DFE-1B0A-919D-AD89DDB11F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439991"/>
            <a:ext cx="2743200" cy="324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B36889F-854C-5E42-A0D3-97B2FC93B96F}" type="datetime1">
              <a:rPr lang="en-US" smtClean="0"/>
              <a:pPr/>
              <a:t>10/28/2025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2998013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em branco_Gradiente">
    <p:bg>
      <p:bgPr>
        <a:gradFill>
          <a:gsLst>
            <a:gs pos="0">
              <a:srgbClr val="64CDED"/>
            </a:gs>
            <a:gs pos="90000">
              <a:srgbClr val="008CBF"/>
            </a:gs>
          </a:gsLst>
          <a:lin ang="15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04B5E0F1-5AB8-B599-356E-15536E9511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439991"/>
            <a:ext cx="2743200" cy="324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1">
                <a:solidFill>
                  <a:schemeClr val="tx1">
                    <a:tint val="82000"/>
                  </a:schemeClr>
                </a:solidFill>
                <a:latin typeface="Aptos" panose="020B0004020202020204" pitchFamily="34" charset="0"/>
                <a:cs typeface="Arial" panose="020B0604020202020204" pitchFamily="34" charset="0"/>
              </a:defRPr>
            </a:lvl1pPr>
          </a:lstStyle>
          <a:p>
            <a:fld id="{2685CF67-6D9A-4A07-9A89-12BD1F8867CA}" type="datetime1">
              <a:rPr lang="pt-PT" smtClean="0"/>
              <a:pPr/>
              <a:t>28/10/2025</a:t>
            </a:fld>
            <a:endParaRPr lang="pt-PT" dirty="0"/>
          </a:p>
        </p:txBody>
      </p:sp>
      <p:sp>
        <p:nvSpPr>
          <p:cNvPr id="3" name="Footer Placeholder 7">
            <a:extLst>
              <a:ext uri="{FF2B5EF4-FFF2-40B4-BE49-F238E27FC236}">
                <a16:creationId xmlns:a16="http://schemas.microsoft.com/office/drawing/2014/main" id="{013E0612-95BF-5066-D9C4-C4FCCACB7A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39991"/>
            <a:ext cx="3917868" cy="324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pt-PT" sz="1200" b="1">
                <a:solidFill>
                  <a:schemeClr val="tx1">
                    <a:tint val="82000"/>
                  </a:schemeClr>
                </a:solidFill>
                <a:latin typeface="Aptos" panose="020B00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PT" dirty="0"/>
              <a:t>Re</a:t>
            </a:r>
            <a:r>
              <a:rPr lang="pt-PT" dirty="0">
                <a:solidFill>
                  <a:srgbClr val="767676"/>
                </a:solidFill>
              </a:rPr>
              <a:t>união</a:t>
            </a:r>
            <a:r>
              <a:rPr lang="pt-PT" dirty="0"/>
              <a:t> de </a:t>
            </a:r>
            <a:r>
              <a:rPr lang="pt-PT" i="1" dirty="0" err="1"/>
              <a:t>Kickoff</a:t>
            </a:r>
            <a:r>
              <a:rPr lang="pt-PT" i="1" dirty="0"/>
              <a:t> </a:t>
            </a:r>
            <a:r>
              <a:rPr lang="pt-PT" dirty="0"/>
              <a:t>do Projeto</a:t>
            </a:r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50CFA747-E2DB-2F4E-4A11-4D0261A70C9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825839" y="6450624"/>
            <a:ext cx="1492332" cy="324000"/>
          </a:xfrm>
        </p:spPr>
        <p:txBody>
          <a:bodyPr tIns="18000" bIns="18000">
            <a:noAutofit/>
          </a:bodyPr>
          <a:lstStyle>
            <a:lvl1pPr marL="0" indent="0" algn="l">
              <a:lnSpc>
                <a:spcPct val="150000"/>
              </a:lnSpc>
              <a:spcBef>
                <a:spcPts val="0"/>
              </a:spcBef>
              <a:buNone/>
              <a:defRPr sz="1200" b="1">
                <a:solidFill>
                  <a:srgbClr val="767676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[</a:t>
            </a:r>
            <a:r>
              <a:rPr lang="en-GB" dirty="0" err="1"/>
              <a:t>nome</a:t>
            </a:r>
            <a:r>
              <a:rPr lang="en-GB" dirty="0"/>
              <a:t> do </a:t>
            </a:r>
            <a:r>
              <a:rPr lang="en-GB" dirty="0" err="1"/>
              <a:t>projeto</a:t>
            </a:r>
            <a:r>
              <a:rPr lang="en-GB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213214216"/>
      </p:ext>
    </p:extLst>
  </p:cSld>
  <p:clrMapOvr>
    <a:masterClrMapping/>
  </p:clrMapOvr>
  <p:hf sldNum="0" hdr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echo de apresentação">
    <p:bg>
      <p:bgPr>
        <a:gradFill>
          <a:gsLst>
            <a:gs pos="0">
              <a:srgbClr val="64CDED"/>
            </a:gs>
            <a:gs pos="90000">
              <a:srgbClr val="008CBF"/>
            </a:gs>
          </a:gsLst>
          <a:lin ang="15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46BCA7-2E45-18FE-051A-8EE50B93710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67334" y="2179924"/>
            <a:ext cx="10290885" cy="1500187"/>
          </a:xfrm>
        </p:spPr>
        <p:txBody>
          <a:bodyPr anchor="ctr">
            <a:normAutofit/>
          </a:bodyPr>
          <a:lstStyle>
            <a:lvl1pPr marL="0" indent="0" algn="ctr">
              <a:buNone/>
              <a:defRPr sz="3600" b="1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 dirty="0"/>
              <a:t>Fecho da </a:t>
            </a:r>
            <a:r>
              <a:rPr lang="en-GB" dirty="0" err="1"/>
              <a:t>apresentação</a:t>
            </a:r>
            <a:endParaRPr lang="en-GB" dirty="0"/>
          </a:p>
        </p:txBody>
      </p:sp>
      <p:pic>
        <p:nvPicPr>
          <p:cNvPr id="9" name="Picture 8" descr="A qr code on a black background&#10;&#10;AI-generated content may be incorrect.">
            <a:extLst>
              <a:ext uri="{FF2B5EF4-FFF2-40B4-BE49-F238E27FC236}">
                <a16:creationId xmlns:a16="http://schemas.microsoft.com/office/drawing/2014/main" id="{1A5A9552-17BE-D7C0-8CA5-63B066FF15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54" t="30652" r="39283" b="31342"/>
          <a:stretch/>
        </p:blipFill>
        <p:spPr>
          <a:xfrm>
            <a:off x="5265644" y="4263492"/>
            <a:ext cx="1660712" cy="164649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2CAC796-0C80-A546-1BBA-026B4CB600D5}"/>
              </a:ext>
            </a:extLst>
          </p:cNvPr>
          <p:cNvSpPr txBox="1"/>
          <p:nvPr userDrawn="1"/>
        </p:nvSpPr>
        <p:spPr>
          <a:xfrm>
            <a:off x="5072915" y="5909984"/>
            <a:ext cx="20461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100" dirty="0">
                <a:solidFill>
                  <a:schemeClr val="bg1"/>
                </a:solidFill>
              </a:rPr>
              <a:t>Saiba mais sobre o INESC TEC</a:t>
            </a:r>
          </a:p>
        </p:txBody>
      </p:sp>
      <p:pic>
        <p:nvPicPr>
          <p:cNvPr id="2" name="Graphic 5">
            <a:extLst>
              <a:ext uri="{FF2B5EF4-FFF2-40B4-BE49-F238E27FC236}">
                <a16:creationId xmlns:a16="http://schemas.microsoft.com/office/drawing/2014/main" id="{8FF625BD-DC29-55A1-6CCA-F6476C730CA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87363" y="421350"/>
            <a:ext cx="2800350" cy="39211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FA96BA3-D998-3729-992D-519B2FA1D00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6813" y="470563"/>
            <a:ext cx="16478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76191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Final">
    <p:bg>
      <p:bgPr>
        <a:gradFill>
          <a:gsLst>
            <a:gs pos="0">
              <a:srgbClr val="64CDED"/>
            </a:gs>
            <a:gs pos="90000">
              <a:srgbClr val="008CBF"/>
            </a:gs>
          </a:gsLst>
          <a:lin ang="15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AE147FF7-B7FA-0A4C-ADAA-C6C04F730CA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2200" y="2501900"/>
            <a:ext cx="4927600" cy="185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80422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dor_AI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>
            <a:extLst>
              <a:ext uri="{FF2B5EF4-FFF2-40B4-BE49-F238E27FC236}">
                <a16:creationId xmlns:a16="http://schemas.microsoft.com/office/drawing/2014/main" id="{BAE17971-5F8B-0920-E7BF-C4554FABC1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4" t="46242" r="12343" b="46384"/>
          <a:stretch>
            <a:fillRect/>
          </a:stretch>
        </p:blipFill>
        <p:spPr bwMode="auto">
          <a:xfrm rot="16200000">
            <a:off x="-340518" y="958056"/>
            <a:ext cx="15224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6E3F7119-B6FF-3FC6-A59C-EACBE616F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8" y="6420741"/>
            <a:ext cx="838201" cy="437259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93ADBA8-77A2-4533-9BC5-08370409A084}" type="slidenum">
              <a:rPr lang="pt-PT" smtClean="0"/>
              <a:pPr/>
              <a:t>‹#›</a:t>
            </a:fld>
            <a:endParaRPr lang="pt-PT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8A8EA83-18A0-CDD3-EAF8-E6DC2E06C3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45962" y="221129"/>
            <a:ext cx="4707837" cy="1440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Artificial Intelligence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569846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dor_BI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>
            <a:extLst>
              <a:ext uri="{FF2B5EF4-FFF2-40B4-BE49-F238E27FC236}">
                <a16:creationId xmlns:a16="http://schemas.microsoft.com/office/drawing/2014/main" id="{BAE17971-5F8B-0920-E7BF-C4554FABC1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4" t="46242" r="12343" b="46384"/>
          <a:stretch>
            <a:fillRect/>
          </a:stretch>
        </p:blipFill>
        <p:spPr bwMode="auto">
          <a:xfrm rot="16200000">
            <a:off x="-340518" y="958056"/>
            <a:ext cx="15224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6E3F7119-B6FF-3FC6-A59C-EACBE616F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8" y="6420741"/>
            <a:ext cx="838201" cy="437259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93ADBA8-77A2-4533-9BC5-08370409A084}" type="slidenum">
              <a:rPr lang="pt-PT" smtClean="0"/>
              <a:pPr/>
              <a:t>‹#›</a:t>
            </a:fld>
            <a:endParaRPr lang="pt-PT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FFA365-B9F9-6134-5A0D-E39AA52625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45962" y="221129"/>
            <a:ext cx="4707837" cy="1440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Bioengineering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838686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dor_Comm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>
            <a:extLst>
              <a:ext uri="{FF2B5EF4-FFF2-40B4-BE49-F238E27FC236}">
                <a16:creationId xmlns:a16="http://schemas.microsoft.com/office/drawing/2014/main" id="{BAE17971-5F8B-0920-E7BF-C4554FABC1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4" t="46242" r="12343" b="46384"/>
          <a:stretch>
            <a:fillRect/>
          </a:stretch>
        </p:blipFill>
        <p:spPr bwMode="auto">
          <a:xfrm rot="16200000">
            <a:off x="-340518" y="958056"/>
            <a:ext cx="15224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6E3F7119-B6FF-3FC6-A59C-EACBE616F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8" y="6420741"/>
            <a:ext cx="838201" cy="437259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93ADBA8-77A2-4533-9BC5-08370409A084}" type="slidenum">
              <a:rPr lang="pt-PT" smtClean="0"/>
              <a:pPr/>
              <a:t>‹#›</a:t>
            </a:fld>
            <a:endParaRPr lang="pt-PT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9BF8A0-9B11-5658-7272-D22DC8485C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45962" y="221129"/>
            <a:ext cx="4707837" cy="1440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Communications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6425569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dor_CSE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>
            <a:extLst>
              <a:ext uri="{FF2B5EF4-FFF2-40B4-BE49-F238E27FC236}">
                <a16:creationId xmlns:a16="http://schemas.microsoft.com/office/drawing/2014/main" id="{BAE17971-5F8B-0920-E7BF-C4554FABC1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4" t="46242" r="12343" b="46384"/>
          <a:stretch>
            <a:fillRect/>
          </a:stretch>
        </p:blipFill>
        <p:spPr bwMode="auto">
          <a:xfrm rot="16200000">
            <a:off x="-340518" y="958056"/>
            <a:ext cx="15224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6E3F7119-B6FF-3FC6-A59C-EACBE616F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8" y="6420741"/>
            <a:ext cx="838201" cy="437259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93ADBA8-77A2-4533-9BC5-08370409A084}" type="slidenum">
              <a:rPr lang="pt-PT" smtClean="0"/>
              <a:pPr/>
              <a:t>‹#›</a:t>
            </a:fld>
            <a:endParaRPr lang="pt-PT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8CD2BB-D252-AB3D-FA6E-D6B0DB8E12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45962" y="221129"/>
            <a:ext cx="4707837" cy="1440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Computer Science and Engineering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9420578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dor_PH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>
            <a:extLst>
              <a:ext uri="{FF2B5EF4-FFF2-40B4-BE49-F238E27FC236}">
                <a16:creationId xmlns:a16="http://schemas.microsoft.com/office/drawing/2014/main" id="{BAE17971-5F8B-0920-E7BF-C4554FABC1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4" t="46242" r="12343" b="46384"/>
          <a:stretch>
            <a:fillRect/>
          </a:stretch>
        </p:blipFill>
        <p:spPr bwMode="auto">
          <a:xfrm rot="16200000">
            <a:off x="-340518" y="958056"/>
            <a:ext cx="15224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6E3F7119-B6FF-3FC6-A59C-EACBE616F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8" y="6420741"/>
            <a:ext cx="838201" cy="437259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93ADBA8-77A2-4533-9BC5-08370409A084}" type="slidenum">
              <a:rPr lang="pt-PT" smtClean="0"/>
              <a:pPr/>
              <a:t>‹#›</a:t>
            </a:fld>
            <a:endParaRPr lang="pt-PT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6588-18E6-3901-D093-4180963A798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45962" y="221129"/>
            <a:ext cx="4707837" cy="1440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Photonics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752241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dor_PES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ower lines in the sky&#10;&#10;AI-generated content may be incorrect.">
            <a:extLst>
              <a:ext uri="{FF2B5EF4-FFF2-40B4-BE49-F238E27FC236}">
                <a16:creationId xmlns:a16="http://schemas.microsoft.com/office/drawing/2014/main" id="{05587F5A-2F80-0569-555F-8A59609C958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34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11">
            <a:extLst>
              <a:ext uri="{FF2B5EF4-FFF2-40B4-BE49-F238E27FC236}">
                <a16:creationId xmlns:a16="http://schemas.microsoft.com/office/drawing/2014/main" id="{BAE17971-5F8B-0920-E7BF-C4554FABC1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4" t="46242" r="12343" b="46384"/>
          <a:stretch>
            <a:fillRect/>
          </a:stretch>
        </p:blipFill>
        <p:spPr bwMode="auto">
          <a:xfrm rot="16200000">
            <a:off x="-340518" y="958056"/>
            <a:ext cx="15224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6E3F7119-B6FF-3FC6-A59C-EACBE616F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8" y="6420741"/>
            <a:ext cx="838201" cy="437259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93ADBA8-77A2-4533-9BC5-08370409A084}" type="slidenum">
              <a:rPr lang="pt-PT" smtClean="0"/>
              <a:pPr/>
              <a:t>‹#›</a:t>
            </a:fld>
            <a:endParaRPr lang="pt-PT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B67E81-B196-4779-76FB-176902D6BB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45962" y="221129"/>
            <a:ext cx="4707837" cy="1440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Power and Energy Systems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39648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3_Ilustracao">
    <p:bg>
      <p:bgPr>
        <a:gradFill flip="none" rotWithShape="1">
          <a:gsLst>
            <a:gs pos="0">
              <a:schemeClr val="accent5"/>
            </a:gs>
            <a:gs pos="90000">
              <a:schemeClr val="accent3"/>
            </a:gs>
          </a:gsLst>
          <a:lin ang="15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CF598B3-7D6A-AECE-C395-127524ECFC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96" t="14825" r="12527" b="6030"/>
          <a:stretch>
            <a:fillRect/>
          </a:stretch>
        </p:blipFill>
        <p:spPr>
          <a:xfrm>
            <a:off x="425545" y="16328"/>
            <a:ext cx="8677633" cy="6000750"/>
          </a:xfrm>
          <a:prstGeom prst="rect">
            <a:avLst/>
          </a:prstGeom>
        </p:spPr>
      </p:pic>
      <p:sp>
        <p:nvSpPr>
          <p:cNvPr id="5" name="AutoShape 3">
            <a:extLst>
              <a:ext uri="{FF2B5EF4-FFF2-40B4-BE49-F238E27FC236}">
                <a16:creationId xmlns:a16="http://schemas.microsoft.com/office/drawing/2014/main" id="{4489AC00-DD84-26E4-EC2A-828932190AAA}"/>
              </a:ext>
            </a:extLst>
          </p:cNvPr>
          <p:cNvSpPr/>
          <p:nvPr userDrawn="1"/>
        </p:nvSpPr>
        <p:spPr>
          <a:xfrm>
            <a:off x="6119150" y="5574591"/>
            <a:ext cx="4700670" cy="0"/>
          </a:xfrm>
          <a:prstGeom prst="line">
            <a:avLst/>
          </a:prstGeom>
          <a:ln w="152400" cap="flat">
            <a:solidFill>
              <a:schemeClr val="accent1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pt-PT" sz="1200" b="1" dirty="0">
              <a:ln w="152400">
                <a:solidFill>
                  <a:schemeClr val="tx1"/>
                </a:solidFill>
              </a:ln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7150C97-97D7-7206-15AF-E14401F6378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43864" y="1250836"/>
            <a:ext cx="4700670" cy="657882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89B5579B-2C16-E832-340D-10B3CE4641C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61776" y="3031914"/>
            <a:ext cx="4994976" cy="2387600"/>
          </a:xfrm>
        </p:spPr>
        <p:txBody>
          <a:bodyPr anchor="b">
            <a:normAutofit/>
          </a:bodyPr>
          <a:lstStyle>
            <a:lvl1pPr algn="l"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dirty="0" err="1"/>
              <a:t>Título</a:t>
            </a:r>
            <a:r>
              <a:rPr lang="en-GB" dirty="0"/>
              <a:t> da </a:t>
            </a:r>
            <a:r>
              <a:rPr lang="en-GB" dirty="0" err="1"/>
              <a:t>apresentação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18364776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dor_ROB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>
            <a:extLst>
              <a:ext uri="{FF2B5EF4-FFF2-40B4-BE49-F238E27FC236}">
                <a16:creationId xmlns:a16="http://schemas.microsoft.com/office/drawing/2014/main" id="{BAE17971-5F8B-0920-E7BF-C4554FABC1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4" t="46242" r="12343" b="46384"/>
          <a:stretch>
            <a:fillRect/>
          </a:stretch>
        </p:blipFill>
        <p:spPr bwMode="auto">
          <a:xfrm rot="16200000">
            <a:off x="-340518" y="958056"/>
            <a:ext cx="15224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6E3F7119-B6FF-3FC6-A59C-EACBE616F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8" y="6420741"/>
            <a:ext cx="838201" cy="437259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93ADBA8-77A2-4533-9BC5-08370409A084}" type="slidenum">
              <a:rPr lang="pt-PT" smtClean="0"/>
              <a:pPr/>
              <a:t>‹#›</a:t>
            </a:fld>
            <a:endParaRPr lang="pt-PT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AD7112-80B7-88EA-74CA-F9F9D24795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45962" y="221129"/>
            <a:ext cx="4707837" cy="1440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Robotics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9738675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dor_SEM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>
            <a:extLst>
              <a:ext uri="{FF2B5EF4-FFF2-40B4-BE49-F238E27FC236}">
                <a16:creationId xmlns:a16="http://schemas.microsoft.com/office/drawing/2014/main" id="{BAE17971-5F8B-0920-E7BF-C4554FABC1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4" t="46242" r="12343" b="46384"/>
          <a:stretch>
            <a:fillRect/>
          </a:stretch>
        </p:blipFill>
        <p:spPr bwMode="auto">
          <a:xfrm rot="16200000">
            <a:off x="-340518" y="958056"/>
            <a:ext cx="15224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6E3F7119-B6FF-3FC6-A59C-EACBE616F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8" y="6420741"/>
            <a:ext cx="838201" cy="437259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93ADBA8-77A2-4533-9BC5-08370409A084}" type="slidenum">
              <a:rPr lang="pt-PT" smtClean="0"/>
              <a:pPr/>
              <a:t>‹#›</a:t>
            </a:fld>
            <a:endParaRPr lang="pt-PT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42DF45-648F-AC15-B705-128B173AA2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45962" y="221129"/>
            <a:ext cx="4707837" cy="1440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Systems Engineering and Management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37378177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pa 1_Circuito">
    <p:bg>
      <p:bgPr>
        <a:gradFill>
          <a:gsLst>
            <a:gs pos="0">
              <a:srgbClr val="64CDED"/>
            </a:gs>
            <a:gs pos="90000">
              <a:srgbClr val="008CBF"/>
            </a:gs>
          </a:gsLst>
          <a:lin ang="15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AD2D4-2295-7A58-2585-F850F9545DC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dirty="0" err="1"/>
              <a:t>Título</a:t>
            </a:r>
            <a:r>
              <a:rPr lang="en-GB" dirty="0"/>
              <a:t> da </a:t>
            </a:r>
            <a:r>
              <a:rPr lang="en-GB" dirty="0" err="1"/>
              <a:t>apresentação</a:t>
            </a:r>
            <a:endParaRPr lang="pt-PT" dirty="0"/>
          </a:p>
        </p:txBody>
      </p:sp>
      <p:pic>
        <p:nvPicPr>
          <p:cNvPr id="5" name="Graphic 5">
            <a:extLst>
              <a:ext uri="{FF2B5EF4-FFF2-40B4-BE49-F238E27FC236}">
                <a16:creationId xmlns:a16="http://schemas.microsoft.com/office/drawing/2014/main" id="{83EEF23A-DE9A-A1D6-5978-7F240B0290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-716755" y="1697831"/>
            <a:ext cx="2800350" cy="3921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7EB6C4F-532F-CE8B-6AF6-17700D9AA3E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6813" y="476779"/>
            <a:ext cx="16478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>
            <a:extLst>
              <a:ext uri="{FF2B5EF4-FFF2-40B4-BE49-F238E27FC236}">
                <a16:creationId xmlns:a16="http://schemas.microsoft.com/office/drawing/2014/main" id="{80CAD6A3-687C-3E40-85C8-87749A0E54A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020"/>
          <a:stretch>
            <a:fillRect/>
          </a:stretch>
        </p:blipFill>
        <p:spPr bwMode="auto">
          <a:xfrm>
            <a:off x="487363" y="5721350"/>
            <a:ext cx="1121727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D63A3A04-9057-714B-9420-958F35A2518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3605213"/>
            <a:ext cx="9144000" cy="350837"/>
          </a:xfrm>
        </p:spPr>
        <p:txBody>
          <a:bodyPr tIns="18000" bIns="18000"/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Nome do/a </a:t>
            </a:r>
            <a:r>
              <a:rPr lang="en-GB" dirty="0" err="1"/>
              <a:t>apresentador</a:t>
            </a:r>
            <a:r>
              <a:rPr lang="en-GB" dirty="0"/>
              <a:t>/a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620F844B-8ED3-A378-69CD-1BEC42B80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29144" y="5480076"/>
            <a:ext cx="1647826" cy="255561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pc="100" dirty="0" err="1">
                <a:ea typeface="Poppins Light" pitchFamily="34" charset="-122"/>
                <a:cs typeface="JetBrains Mono ExtraLight" panose="02000009000000000000" pitchFamily="49" charset="0"/>
              </a:rPr>
              <a:t>www.inesctec.pt</a:t>
            </a:r>
            <a:endParaRPr lang="en-US" spc="100" dirty="0">
              <a:cs typeface="JetBrains Mono ExtraLight" panose="02000009000000000000" pitchFamily="49" charset="0"/>
            </a:endParaRP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15EBA1FB-E55F-C560-A75A-BC1B852982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24000" y="4051300"/>
            <a:ext cx="9144000" cy="350837"/>
          </a:xfrm>
        </p:spPr>
        <p:txBody>
          <a:bodyPr tIns="18000" bIns="18000"/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Nome do/a </a:t>
            </a:r>
            <a:r>
              <a:rPr lang="en-GB" dirty="0" err="1"/>
              <a:t>apresentador</a:t>
            </a:r>
            <a:r>
              <a:rPr lang="en-GB" dirty="0"/>
              <a:t>/a</a:t>
            </a:r>
          </a:p>
        </p:txBody>
      </p:sp>
    </p:spTree>
    <p:extLst>
      <p:ext uri="{BB962C8B-B14F-4D97-AF65-F5344CB8AC3E}">
        <p14:creationId xmlns:p14="http://schemas.microsoft.com/office/powerpoint/2010/main" val="203880491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pa 2_Institucion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AD2D4-2295-7A58-2585-F850F9545DC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r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dirty="0" err="1"/>
              <a:t>Título</a:t>
            </a:r>
            <a:r>
              <a:rPr lang="en-GB" dirty="0"/>
              <a:t> da </a:t>
            </a:r>
            <a:r>
              <a:rPr lang="en-GB" dirty="0" err="1"/>
              <a:t>apresentação</a:t>
            </a:r>
            <a:endParaRPr lang="pt-P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BF8262-8C2D-C189-CA36-BB55C51A4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56812" y="6204874"/>
            <a:ext cx="1647825" cy="255561"/>
          </a:xfrm>
          <a:prstGeom prst="rect">
            <a:avLst/>
          </a:prstGeom>
        </p:spPr>
        <p:txBody>
          <a:bodyPr/>
          <a:lstStyle>
            <a:lvl1pPr>
              <a:defRPr sz="1100">
                <a:latin typeface="+mn-lt"/>
              </a:defRPr>
            </a:lvl1pPr>
          </a:lstStyle>
          <a:p>
            <a:r>
              <a:rPr lang="en-US" spc="100" dirty="0">
                <a:solidFill>
                  <a:srgbClr val="FFFFFF"/>
                </a:solidFill>
                <a:ea typeface="Poppins Light" pitchFamily="34" charset="-122"/>
                <a:cs typeface="JetBrains Mono ExtraLight" panose="02000009000000000000" pitchFamily="49" charset="0"/>
              </a:rPr>
              <a:t>www.inesctec.pt  —</a:t>
            </a:r>
            <a:endParaRPr lang="en-US" spc="100" dirty="0">
              <a:cs typeface="JetBrains Mono ExtraLight" panose="02000009000000000000" pitchFamily="49" charset="0"/>
            </a:endParaRPr>
          </a:p>
        </p:txBody>
      </p:sp>
      <p:pic>
        <p:nvPicPr>
          <p:cNvPr id="7" name="Graphic 5">
            <a:extLst>
              <a:ext uri="{FF2B5EF4-FFF2-40B4-BE49-F238E27FC236}">
                <a16:creationId xmlns:a16="http://schemas.microsoft.com/office/drawing/2014/main" id="{38251980-A268-801E-3E06-794E2DBD012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87363" y="421350"/>
            <a:ext cx="2800350" cy="3921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110F21E-9083-4129-6718-CCBA69D9E0D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6813" y="470563"/>
            <a:ext cx="16478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813BA52D-82E9-505F-312F-E192296D076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3605213"/>
            <a:ext cx="9144000" cy="251750"/>
          </a:xfrm>
        </p:spPr>
        <p:txBody>
          <a:bodyPr/>
          <a:lstStyle>
            <a:lvl1pPr marL="0" indent="0" algn="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Nome do/a </a:t>
            </a:r>
            <a:r>
              <a:rPr lang="en-GB" dirty="0" err="1"/>
              <a:t>apresentador</a:t>
            </a:r>
            <a:r>
              <a:rPr lang="en-GB" dirty="0"/>
              <a:t>/a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A3EDDB92-DD31-18C5-6BBA-5565D9302BD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24000" y="3952763"/>
            <a:ext cx="9144000" cy="251750"/>
          </a:xfrm>
        </p:spPr>
        <p:txBody>
          <a:bodyPr/>
          <a:lstStyle>
            <a:lvl1pPr marL="0" indent="0" algn="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Local e data da </a:t>
            </a:r>
            <a:r>
              <a:rPr lang="en-GB" dirty="0" err="1"/>
              <a:t>apresentação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32736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pa 3_Ilustracao">
    <p:bg>
      <p:bgPr>
        <a:gradFill flip="none" rotWithShape="1">
          <a:gsLst>
            <a:gs pos="0">
              <a:schemeClr val="accent5"/>
            </a:gs>
            <a:gs pos="90000">
              <a:schemeClr val="accent3"/>
            </a:gs>
          </a:gsLst>
          <a:lin ang="15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CF598B3-7D6A-AECE-C395-127524ECFC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96" t="14825" r="12527" b="6030"/>
          <a:stretch>
            <a:fillRect/>
          </a:stretch>
        </p:blipFill>
        <p:spPr>
          <a:xfrm>
            <a:off x="425545" y="16328"/>
            <a:ext cx="8677633" cy="6000750"/>
          </a:xfrm>
          <a:prstGeom prst="rect">
            <a:avLst/>
          </a:prstGeom>
        </p:spPr>
      </p:pic>
      <p:sp>
        <p:nvSpPr>
          <p:cNvPr id="5" name="AutoShape 3">
            <a:extLst>
              <a:ext uri="{FF2B5EF4-FFF2-40B4-BE49-F238E27FC236}">
                <a16:creationId xmlns:a16="http://schemas.microsoft.com/office/drawing/2014/main" id="{4489AC00-DD84-26E4-EC2A-828932190AAA}"/>
              </a:ext>
            </a:extLst>
          </p:cNvPr>
          <p:cNvSpPr/>
          <p:nvPr userDrawn="1"/>
        </p:nvSpPr>
        <p:spPr>
          <a:xfrm>
            <a:off x="6119150" y="5574591"/>
            <a:ext cx="4700670" cy="0"/>
          </a:xfrm>
          <a:prstGeom prst="line">
            <a:avLst/>
          </a:prstGeom>
          <a:ln w="152400" cap="flat">
            <a:solidFill>
              <a:schemeClr val="accent1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pt-PT" sz="1200" b="1" dirty="0">
              <a:ln w="152400">
                <a:solidFill>
                  <a:schemeClr val="tx1"/>
                </a:solidFill>
              </a:ln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7150C97-97D7-7206-15AF-E14401F6378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43864" y="1250836"/>
            <a:ext cx="4700670" cy="657882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89B5579B-2C16-E832-340D-10B3CE4641C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61776" y="3031914"/>
            <a:ext cx="4994976" cy="2387600"/>
          </a:xfrm>
        </p:spPr>
        <p:txBody>
          <a:bodyPr anchor="b">
            <a:normAutofit/>
          </a:bodyPr>
          <a:lstStyle>
            <a:lvl1pPr algn="l"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dirty="0" err="1"/>
              <a:t>Título</a:t>
            </a:r>
            <a:r>
              <a:rPr lang="en-GB" dirty="0"/>
              <a:t> da </a:t>
            </a:r>
            <a:r>
              <a:rPr lang="en-GB" dirty="0" err="1"/>
              <a:t>apresentação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044166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parador__escuro">
    <p:bg>
      <p:bgPr>
        <a:solidFill>
          <a:srgbClr val="0025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D00636-8E07-728B-728C-8DA34B1D24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35482" y="1164336"/>
            <a:ext cx="4861814" cy="4429252"/>
          </a:xfrm>
        </p:spPr>
        <p:txBody>
          <a:bodyPr anchor="ctr">
            <a:noAutofit/>
          </a:bodyPr>
          <a:lstStyle>
            <a:lvl1pPr algn="r">
              <a:defRPr sz="27000">
                <a:solidFill>
                  <a:srgbClr val="004B6E"/>
                </a:solidFill>
                <a:latin typeface="+mj-lt"/>
              </a:defRPr>
            </a:lvl1pPr>
          </a:lstStyle>
          <a:p>
            <a:r>
              <a:rPr lang="en-GB" dirty="0"/>
              <a:t>00</a:t>
            </a:r>
            <a:endParaRPr lang="pt-PT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46BCA7-2E45-18FE-051A-8EE50B93710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0" y="2179924"/>
            <a:ext cx="506222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600" b="1">
                <a:solidFill>
                  <a:srgbClr val="64CDED"/>
                </a:solidFill>
                <a:latin typeface="+mj-lt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 dirty="0"/>
              <a:t>Nome da </a:t>
            </a:r>
            <a:r>
              <a:rPr lang="en-GB" dirty="0" err="1"/>
              <a:t>secção</a:t>
            </a:r>
            <a:endParaRPr lang="en-GB" dirty="0"/>
          </a:p>
        </p:txBody>
      </p:sp>
      <p:pic>
        <p:nvPicPr>
          <p:cNvPr id="7" name="Picture 9">
            <a:extLst>
              <a:ext uri="{FF2B5EF4-FFF2-40B4-BE49-F238E27FC236}">
                <a16:creationId xmlns:a16="http://schemas.microsoft.com/office/drawing/2014/main" id="{635FE091-20A3-AB26-F95A-E7FA6C351AA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04" t="40891" r="14948" b="40707"/>
          <a:stretch>
            <a:fillRect/>
          </a:stretch>
        </p:blipFill>
        <p:spPr bwMode="auto">
          <a:xfrm rot="16200000">
            <a:off x="-320675" y="968375"/>
            <a:ext cx="148907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>
            <a:extLst>
              <a:ext uri="{FF2B5EF4-FFF2-40B4-BE49-F238E27FC236}">
                <a16:creationId xmlns:a16="http://schemas.microsoft.com/office/drawing/2014/main" id="{0A51FAC9-BDC0-28C7-E0C7-B48CF46A8F6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849"/>
          <a:stretch>
            <a:fillRect/>
          </a:stretch>
        </p:blipFill>
        <p:spPr bwMode="auto">
          <a:xfrm>
            <a:off x="487362" y="5721350"/>
            <a:ext cx="11217275" cy="113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4759325A-6FCF-9403-E9A7-DAF5AF8CD7C3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096000" y="3784886"/>
            <a:ext cx="5062220" cy="610997"/>
          </a:xfrm>
        </p:spPr>
        <p:txBody>
          <a:bodyPr anchor="t"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 dirty="0" err="1"/>
              <a:t>Subtítulo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D82DD9-7FC9-8AEA-B22C-52471BCAF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637" y="6420741"/>
            <a:ext cx="487362" cy="437259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93ADBA8-77A2-4533-9BC5-08370409A084}" type="slidenum">
              <a:rPr lang="pt-PT" smtClean="0"/>
              <a:pPr/>
              <a:t>‹#›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15078781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parador_gradiente">
    <p:bg>
      <p:bgPr>
        <a:gradFill>
          <a:gsLst>
            <a:gs pos="0">
              <a:srgbClr val="64CDED"/>
            </a:gs>
            <a:gs pos="90000">
              <a:srgbClr val="008CBF"/>
            </a:gs>
          </a:gsLst>
          <a:lin ang="15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D00636-8E07-728B-728C-8DA34B1D24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35482" y="1164336"/>
            <a:ext cx="4861814" cy="4429252"/>
          </a:xfrm>
        </p:spPr>
        <p:txBody>
          <a:bodyPr anchor="ctr">
            <a:noAutofit/>
          </a:bodyPr>
          <a:lstStyle>
            <a:lvl1pPr algn="r">
              <a:defRPr sz="30000">
                <a:solidFill>
                  <a:srgbClr val="008CBF"/>
                </a:solidFill>
                <a:latin typeface="+mj-lt"/>
              </a:defRPr>
            </a:lvl1pPr>
          </a:lstStyle>
          <a:p>
            <a:r>
              <a:rPr lang="en-GB" dirty="0"/>
              <a:t>[</a:t>
            </a:r>
            <a:endParaRPr lang="pt-PT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46BCA7-2E45-18FE-051A-8EE50B93710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0" y="2179924"/>
            <a:ext cx="506222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6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 dirty="0"/>
              <a:t>Nome da </a:t>
            </a:r>
            <a:r>
              <a:rPr lang="en-GB" dirty="0" err="1"/>
              <a:t>secção</a:t>
            </a:r>
            <a:endParaRPr lang="en-GB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4759325A-6FCF-9403-E9A7-DAF5AF8CD7C3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096000" y="3784886"/>
            <a:ext cx="5062220" cy="610997"/>
          </a:xfrm>
        </p:spPr>
        <p:txBody>
          <a:bodyPr anchor="t"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 dirty="0" err="1"/>
              <a:t>Subtítulo</a:t>
            </a:r>
            <a:endParaRPr lang="en-GB" dirty="0"/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26F4F07A-766D-673F-FAAA-B61163D9302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020"/>
          <a:stretch>
            <a:fillRect/>
          </a:stretch>
        </p:blipFill>
        <p:spPr bwMode="auto">
          <a:xfrm>
            <a:off x="487363" y="5721350"/>
            <a:ext cx="1121727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1">
            <a:extLst>
              <a:ext uri="{FF2B5EF4-FFF2-40B4-BE49-F238E27FC236}">
                <a16:creationId xmlns:a16="http://schemas.microsoft.com/office/drawing/2014/main" id="{7824CD71-2F96-7199-FB99-5621449A7F9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4" t="46242" r="12343" b="46384"/>
          <a:stretch>
            <a:fillRect/>
          </a:stretch>
        </p:blipFill>
        <p:spPr bwMode="auto">
          <a:xfrm rot="16200000">
            <a:off x="-340518" y="958056"/>
            <a:ext cx="15224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E51DD7CC-C535-0F1E-AE6D-9700197FB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637" y="6420741"/>
            <a:ext cx="487362" cy="437259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93ADBA8-77A2-4533-9BC5-08370409A084}" type="slidenum">
              <a:rPr lang="pt-PT" smtClean="0"/>
              <a:pPr/>
              <a:t>‹#›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85269674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parador_bran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AD2D4-2295-7A58-2585-F850F9545DC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rgbClr val="002540"/>
                </a:solidFill>
                <a:latin typeface="+mj-lt"/>
              </a:defRPr>
            </a:lvl1pPr>
          </a:lstStyle>
          <a:p>
            <a:r>
              <a:rPr lang="en-GB" dirty="0" err="1"/>
              <a:t>Introdução</a:t>
            </a:r>
            <a:endParaRPr lang="pt-PT" dirty="0"/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9F75DFE3-C79E-2ABC-8423-BB66D4A507FE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259" b="62849"/>
          <a:stretch/>
        </p:blipFill>
        <p:spPr bwMode="auto">
          <a:xfrm rot="5400000">
            <a:off x="-2670177" y="3051177"/>
            <a:ext cx="6477002" cy="113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>
            <a:extLst>
              <a:ext uri="{FF2B5EF4-FFF2-40B4-BE49-F238E27FC236}">
                <a16:creationId xmlns:a16="http://schemas.microsoft.com/office/drawing/2014/main" id="{DB08A02A-0DB7-40BB-663B-8E8346D6B47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04" t="40891" r="14948" b="40707"/>
          <a:stretch>
            <a:fillRect/>
          </a:stretch>
        </p:blipFill>
        <p:spPr bwMode="auto">
          <a:xfrm>
            <a:off x="1528279" y="381000"/>
            <a:ext cx="148907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2E0B880E-C65E-66D1-6739-2359C3064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61438" y="6204874"/>
            <a:ext cx="2743200" cy="255561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002540"/>
                </a:solidFill>
              </a:defRPr>
            </a:lvl1pPr>
          </a:lstStyle>
          <a:p>
            <a:r>
              <a:rPr lang="en-US" spc="100" dirty="0">
                <a:ea typeface="Poppins Light" pitchFamily="34" charset="-122"/>
                <a:cs typeface="JetBrains Mono ExtraLight" panose="02000009000000000000" pitchFamily="49" charset="0"/>
              </a:rPr>
              <a:t>www.inesctec.pt  —</a:t>
            </a:r>
            <a:endParaRPr lang="en-US" spc="100" dirty="0">
              <a:cs typeface="JetBrains Mono ExtraLight" panose="02000009000000000000" pitchFamily="49" charset="0"/>
            </a:endParaRP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32C092FA-1B2A-B49D-A67C-D9D2479420C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3605213"/>
            <a:ext cx="9144000" cy="251750"/>
          </a:xfrm>
        </p:spPr>
        <p:txBody>
          <a:bodyPr/>
          <a:lstStyle>
            <a:lvl1pPr marL="0" indent="0" algn="l">
              <a:buNone/>
              <a:defRPr sz="1600">
                <a:solidFill>
                  <a:srgbClr val="002540"/>
                </a:solidFill>
              </a:defRPr>
            </a:lvl1pPr>
          </a:lstStyle>
          <a:p>
            <a:pPr lvl="0"/>
            <a:r>
              <a:rPr lang="en-GB" dirty="0" err="1"/>
              <a:t>Subtítulo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078819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parador_imagem1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>
            <a:extLst>
              <a:ext uri="{FF2B5EF4-FFF2-40B4-BE49-F238E27FC236}">
                <a16:creationId xmlns:a16="http://schemas.microsoft.com/office/drawing/2014/main" id="{BAE17971-5F8B-0920-E7BF-C4554FABC1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4" t="46242" r="12343" b="46384"/>
          <a:stretch>
            <a:fillRect/>
          </a:stretch>
        </p:blipFill>
        <p:spPr bwMode="auto">
          <a:xfrm rot="16200000">
            <a:off x="-340518" y="958056"/>
            <a:ext cx="15224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E514D1C9-36CE-2CA5-1947-E567232A19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9857" y="3289914"/>
            <a:ext cx="10532285" cy="1855787"/>
          </a:xfrm>
        </p:spPr>
        <p:txBody>
          <a:bodyPr anchor="b">
            <a:normAutofit/>
          </a:bodyPr>
          <a:lstStyle>
            <a:lvl1pPr marL="0" indent="0" algn="r">
              <a:buNone/>
              <a:defRPr sz="3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t-PT" dirty="0"/>
              <a:t>Nome da secção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F61FFACE-331B-BFC7-33CB-1F6D50F8D0C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29857" y="5212748"/>
            <a:ext cx="10532285" cy="432425"/>
          </a:xfrm>
        </p:spPr>
        <p:txBody>
          <a:bodyPr anchor="t">
            <a:normAutofit/>
          </a:bodyPr>
          <a:lstStyle>
            <a:lvl1pPr marL="0" indent="0" algn="r">
              <a:buNone/>
              <a:defRPr sz="1600" b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pt-PT" dirty="0"/>
              <a:t>Subtítulo</a:t>
            </a: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6E3F7119-B6FF-3FC6-A59C-EACBE616F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8" y="6420741"/>
            <a:ext cx="838201" cy="437259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93ADBA8-77A2-4533-9BC5-08370409A084}" type="slidenum">
              <a:rPr lang="pt-PT" smtClean="0"/>
              <a:pPr/>
              <a:t>‹#›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84470419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parador_imagem2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>
            <a:extLst>
              <a:ext uri="{FF2B5EF4-FFF2-40B4-BE49-F238E27FC236}">
                <a16:creationId xmlns:a16="http://schemas.microsoft.com/office/drawing/2014/main" id="{BAE17971-5F8B-0920-E7BF-C4554FABC1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4" t="46242" r="12343" b="46384"/>
          <a:stretch>
            <a:fillRect/>
          </a:stretch>
        </p:blipFill>
        <p:spPr bwMode="auto">
          <a:xfrm rot="16200000">
            <a:off x="-340518" y="958056"/>
            <a:ext cx="15224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E514D1C9-36CE-2CA5-1947-E567232A19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9857" y="3289914"/>
            <a:ext cx="10532285" cy="1855787"/>
          </a:xfrm>
        </p:spPr>
        <p:txBody>
          <a:bodyPr anchor="b">
            <a:normAutofit/>
          </a:bodyPr>
          <a:lstStyle>
            <a:lvl1pPr marL="0" indent="0" algn="r">
              <a:buNone/>
              <a:defRPr sz="3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t-PT" dirty="0"/>
              <a:t>Nome da secção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F61FFACE-331B-BFC7-33CB-1F6D50F8D0C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29857" y="5212748"/>
            <a:ext cx="10532285" cy="432425"/>
          </a:xfrm>
        </p:spPr>
        <p:txBody>
          <a:bodyPr anchor="t">
            <a:normAutofit/>
          </a:bodyPr>
          <a:lstStyle>
            <a:lvl1pPr marL="0" indent="0" algn="r">
              <a:buNone/>
              <a:defRPr sz="1600" b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pt-PT" dirty="0"/>
              <a:t>Subtítulo</a:t>
            </a: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05663840-25B0-9957-7F96-EE1A319C6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8" y="6420741"/>
            <a:ext cx="838201" cy="437259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93ADBA8-77A2-4533-9BC5-08370409A084}" type="slidenum">
              <a:rPr lang="pt-PT" smtClean="0"/>
              <a:pPr/>
              <a:t>‹#›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580954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dor__escuro">
    <p:bg>
      <p:bgPr>
        <a:solidFill>
          <a:srgbClr val="0025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D00636-8E07-728B-728C-8DA34B1D24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35482" y="1164336"/>
            <a:ext cx="4861814" cy="4429252"/>
          </a:xfrm>
        </p:spPr>
        <p:txBody>
          <a:bodyPr anchor="ctr">
            <a:noAutofit/>
          </a:bodyPr>
          <a:lstStyle>
            <a:lvl1pPr algn="r">
              <a:defRPr sz="27000">
                <a:solidFill>
                  <a:srgbClr val="004B6E"/>
                </a:solidFill>
                <a:latin typeface="+mj-lt"/>
              </a:defRPr>
            </a:lvl1pPr>
          </a:lstStyle>
          <a:p>
            <a:r>
              <a:rPr lang="en-GB" dirty="0"/>
              <a:t>00</a:t>
            </a:r>
            <a:endParaRPr lang="pt-PT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46BCA7-2E45-18FE-051A-8EE50B93710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0" y="2179924"/>
            <a:ext cx="506222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600" b="1">
                <a:solidFill>
                  <a:srgbClr val="64CDED"/>
                </a:solidFill>
                <a:latin typeface="+mj-lt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 dirty="0"/>
              <a:t>Nome da </a:t>
            </a:r>
            <a:r>
              <a:rPr lang="en-GB" dirty="0" err="1"/>
              <a:t>secção</a:t>
            </a:r>
            <a:endParaRPr lang="en-GB" dirty="0"/>
          </a:p>
        </p:txBody>
      </p:sp>
      <p:pic>
        <p:nvPicPr>
          <p:cNvPr id="7" name="Picture 9">
            <a:extLst>
              <a:ext uri="{FF2B5EF4-FFF2-40B4-BE49-F238E27FC236}">
                <a16:creationId xmlns:a16="http://schemas.microsoft.com/office/drawing/2014/main" id="{635FE091-20A3-AB26-F95A-E7FA6C351AA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04" t="40891" r="14948" b="40707"/>
          <a:stretch>
            <a:fillRect/>
          </a:stretch>
        </p:blipFill>
        <p:spPr bwMode="auto">
          <a:xfrm rot="16200000">
            <a:off x="-320675" y="968375"/>
            <a:ext cx="148907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>
            <a:extLst>
              <a:ext uri="{FF2B5EF4-FFF2-40B4-BE49-F238E27FC236}">
                <a16:creationId xmlns:a16="http://schemas.microsoft.com/office/drawing/2014/main" id="{0A51FAC9-BDC0-28C7-E0C7-B48CF46A8F6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849"/>
          <a:stretch>
            <a:fillRect/>
          </a:stretch>
        </p:blipFill>
        <p:spPr bwMode="auto">
          <a:xfrm>
            <a:off x="487362" y="5721350"/>
            <a:ext cx="11217275" cy="113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4759325A-6FCF-9403-E9A7-DAF5AF8CD7C3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096000" y="3784886"/>
            <a:ext cx="5062220" cy="610997"/>
          </a:xfrm>
        </p:spPr>
        <p:txBody>
          <a:bodyPr anchor="t"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 dirty="0" err="1"/>
              <a:t>Subtítulo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D82DD9-7FC9-8AEA-B22C-52471BCAF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637" y="6420741"/>
            <a:ext cx="487362" cy="437259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93ADBA8-77A2-4533-9BC5-08370409A084}" type="slidenum">
              <a:rPr lang="pt-PT" smtClean="0"/>
              <a:pPr/>
              <a:t>‹#›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98387666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parador_imagem3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>
            <a:extLst>
              <a:ext uri="{FF2B5EF4-FFF2-40B4-BE49-F238E27FC236}">
                <a16:creationId xmlns:a16="http://schemas.microsoft.com/office/drawing/2014/main" id="{BAE17971-5F8B-0920-E7BF-C4554FABC1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4" t="46242" r="12343" b="46384"/>
          <a:stretch>
            <a:fillRect/>
          </a:stretch>
        </p:blipFill>
        <p:spPr bwMode="auto">
          <a:xfrm rot="16200000">
            <a:off x="-340518" y="958056"/>
            <a:ext cx="15224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E514D1C9-36CE-2CA5-1947-E567232A19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9857" y="3289914"/>
            <a:ext cx="10532285" cy="1855787"/>
          </a:xfrm>
        </p:spPr>
        <p:txBody>
          <a:bodyPr anchor="b">
            <a:normAutofit/>
          </a:bodyPr>
          <a:lstStyle>
            <a:lvl1pPr marL="0" indent="0" algn="l">
              <a:buNone/>
              <a:defRPr sz="3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t-PT" dirty="0"/>
              <a:t>Nome da secção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F61FFACE-331B-BFC7-33CB-1F6D50F8D0C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29857" y="5212748"/>
            <a:ext cx="10532285" cy="432425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b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pt-PT" dirty="0"/>
              <a:t>Subtítulo</a:t>
            </a: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0F89AAE3-7ACA-E938-0C2F-9E0782A12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8" y="6420741"/>
            <a:ext cx="838201" cy="437259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93ADBA8-77A2-4533-9BC5-08370409A084}" type="slidenum">
              <a:rPr lang="pt-PT" smtClean="0"/>
              <a:pPr/>
              <a:t>‹#›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62135672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">
            <a:extLst>
              <a:ext uri="{FF2B5EF4-FFF2-40B4-BE49-F238E27FC236}">
                <a16:creationId xmlns:a16="http://schemas.microsoft.com/office/drawing/2014/main" id="{65B51785-184E-1E8D-ED1E-AB470CAED7F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04" t="40891" r="14948" b="40707"/>
          <a:stretch>
            <a:fillRect/>
          </a:stretch>
        </p:blipFill>
        <p:spPr bwMode="auto">
          <a:xfrm rot="16200000">
            <a:off x="-320675" y="968375"/>
            <a:ext cx="148907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FFA2693-8F5B-2A9F-9A81-EAD53A60726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822450"/>
            <a:ext cx="10515600" cy="44037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pt-PT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C3C14595-0560-DFD8-16AB-167E53D52D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439991"/>
            <a:ext cx="2743200" cy="324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PT" dirty="0"/>
              <a:t>28/10/2025</a:t>
            </a:r>
          </a:p>
        </p:txBody>
      </p:sp>
      <p:sp>
        <p:nvSpPr>
          <p:cNvPr id="13" name="Footer Placeholder 7">
            <a:extLst>
              <a:ext uri="{FF2B5EF4-FFF2-40B4-BE49-F238E27FC236}">
                <a16:creationId xmlns:a16="http://schemas.microsoft.com/office/drawing/2014/main" id="{E96472B5-FE48-66FF-6E73-9E2E28F818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39991"/>
            <a:ext cx="6851754" cy="324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lang="pt-PT" sz="120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PT" dirty="0"/>
              <a:t>Reunião de </a:t>
            </a:r>
            <a:r>
              <a:rPr lang="pt-PT" dirty="0" err="1"/>
              <a:t>Kickoff</a:t>
            </a:r>
            <a:endParaRPr lang="pt-PT" dirty="0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7696644D-A5CF-C0FD-7518-AB5176CBE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8" y="6420741"/>
            <a:ext cx="838201" cy="437259"/>
          </a:xfrm>
          <a:prstGeom prst="rect">
            <a:avLst/>
          </a:prstGeom>
          <a:gradFill>
            <a:gsLst>
              <a:gs pos="0">
                <a:srgbClr val="64CDED"/>
              </a:gs>
              <a:gs pos="90000">
                <a:srgbClr val="008CBF"/>
              </a:gs>
            </a:gsLst>
            <a:lin ang="1500000" scaled="0"/>
          </a:gra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93ADBA8-77A2-4533-9BC5-08370409A084}" type="slidenum">
              <a:rPr lang="pt-PT" smtClean="0"/>
              <a:pPr/>
              <a:t>‹#›</a:t>
            </a:fld>
            <a:endParaRPr lang="pt-PT" dirty="0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DB55CABF-0323-87F3-32F3-49F3DE49F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3375"/>
            <a:ext cx="10515600" cy="13277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1943090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e 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E5869-06CE-D4BB-07AE-4560501352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3375"/>
            <a:ext cx="10515600" cy="1327754"/>
          </a:xfrm>
        </p:spPr>
        <p:txBody>
          <a:bodyPr anchor="t"/>
          <a:lstStyle>
            <a:lvl1pPr algn="ctr">
              <a:defRPr>
                <a:solidFill>
                  <a:srgbClr val="002540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pt-PT" dirty="0"/>
          </a:p>
        </p:txBody>
      </p:sp>
      <p:pic>
        <p:nvPicPr>
          <p:cNvPr id="6" name="Picture 9">
            <a:extLst>
              <a:ext uri="{FF2B5EF4-FFF2-40B4-BE49-F238E27FC236}">
                <a16:creationId xmlns:a16="http://schemas.microsoft.com/office/drawing/2014/main" id="{65B51785-184E-1E8D-ED1E-AB470CAED7F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04" t="40891" r="14948" b="40707"/>
          <a:stretch>
            <a:fillRect/>
          </a:stretch>
        </p:blipFill>
        <p:spPr bwMode="auto">
          <a:xfrm rot="16200000">
            <a:off x="-320675" y="968375"/>
            <a:ext cx="148907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417F42E-7FE7-F1B0-E8E2-40E0CFCC2F0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8200" y="1922463"/>
            <a:ext cx="10515600" cy="4195762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endParaRPr lang="pt-PT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FE0EFF72-3CF9-FDD5-2145-3E25CFD31C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439991"/>
            <a:ext cx="2743200" cy="324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B36889F-854C-5E42-A0D3-97B2FC93B96F}" type="datetime1">
              <a:rPr lang="en-US" smtClean="0"/>
              <a:t>10/28/2025</a:t>
            </a:fld>
            <a:endParaRPr lang="pt-PT" dirty="0"/>
          </a:p>
        </p:txBody>
      </p:sp>
      <p:sp>
        <p:nvSpPr>
          <p:cNvPr id="13" name="Footer Placeholder 7">
            <a:extLst>
              <a:ext uri="{FF2B5EF4-FFF2-40B4-BE49-F238E27FC236}">
                <a16:creationId xmlns:a16="http://schemas.microsoft.com/office/drawing/2014/main" id="{2FD917BB-6F58-FC4F-A792-28524EED35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39991"/>
            <a:ext cx="6851754" cy="324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lang="pt-PT" sz="120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pt-PT" dirty="0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CB28587F-BE71-CAD7-B1C9-B99E202D4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8" y="6420741"/>
            <a:ext cx="838201" cy="437259"/>
          </a:xfrm>
          <a:prstGeom prst="rect">
            <a:avLst/>
          </a:prstGeom>
          <a:gradFill>
            <a:gsLst>
              <a:gs pos="0">
                <a:srgbClr val="64CDED"/>
              </a:gs>
              <a:gs pos="90000">
                <a:srgbClr val="008CBF"/>
              </a:gs>
            </a:gsLst>
            <a:lin ang="1500000" scaled="0"/>
          </a:gra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93ADBA8-77A2-4533-9BC5-08370409A084}" type="slidenum">
              <a:rPr lang="pt-PT" smtClean="0"/>
              <a:pPr/>
              <a:t>‹#›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5019057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ação Conteú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F2C04B-FF3C-12DA-8960-36759EE52F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741123"/>
            <a:ext cx="5157787" cy="720000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rgbClr val="00254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06021E-8A30-B501-92F6-7340C013CE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rgbClr val="002540"/>
                </a:solidFill>
              </a:defRPr>
            </a:lvl1pPr>
            <a:lvl2pPr>
              <a:lnSpc>
                <a:spcPct val="120000"/>
              </a:lnSpc>
              <a:defRPr>
                <a:solidFill>
                  <a:srgbClr val="002540"/>
                </a:solidFill>
              </a:defRPr>
            </a:lvl2pPr>
            <a:lvl3pPr>
              <a:lnSpc>
                <a:spcPct val="120000"/>
              </a:lnSpc>
              <a:defRPr>
                <a:solidFill>
                  <a:srgbClr val="002540"/>
                </a:solidFill>
              </a:defRPr>
            </a:lvl3pPr>
            <a:lvl4pPr>
              <a:lnSpc>
                <a:spcPct val="120000"/>
              </a:lnSpc>
              <a:defRPr>
                <a:solidFill>
                  <a:srgbClr val="002540"/>
                </a:solidFill>
              </a:defRPr>
            </a:lvl4pPr>
            <a:lvl5pPr>
              <a:lnSpc>
                <a:spcPct val="120000"/>
              </a:lnSpc>
              <a:defRPr>
                <a:solidFill>
                  <a:srgbClr val="002540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pt-PT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E577CA5-5EFA-2C58-B0A4-6391C272BA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741123"/>
            <a:ext cx="5183188" cy="720000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rgbClr val="00254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D80C09-E6CD-4B1D-6546-A3B8413617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solidFill>
                  <a:srgbClr val="002540"/>
                </a:solidFill>
              </a:defRPr>
            </a:lvl1pPr>
            <a:lvl2pPr>
              <a:defRPr>
                <a:solidFill>
                  <a:srgbClr val="002540"/>
                </a:solidFill>
              </a:defRPr>
            </a:lvl2pPr>
            <a:lvl3pPr>
              <a:defRPr>
                <a:solidFill>
                  <a:srgbClr val="002540"/>
                </a:solidFill>
              </a:defRPr>
            </a:lvl3pPr>
            <a:lvl4pPr>
              <a:defRPr>
                <a:solidFill>
                  <a:srgbClr val="002540"/>
                </a:solidFill>
              </a:defRPr>
            </a:lvl4pPr>
            <a:lvl5pPr>
              <a:defRPr>
                <a:solidFill>
                  <a:srgbClr val="002540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pt-P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96490A6-59AC-7764-1545-CFEC2DC124C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04" t="40891" r="14948" b="40707"/>
          <a:stretch>
            <a:fillRect/>
          </a:stretch>
        </p:blipFill>
        <p:spPr bwMode="auto">
          <a:xfrm rot="16200000">
            <a:off x="-320675" y="968375"/>
            <a:ext cx="148907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DA35FC17-087D-B42B-2F7D-54276C073F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39991"/>
            <a:ext cx="2743200" cy="324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B36889F-854C-5E42-A0D3-97B2FC93B96F}" type="datetime1">
              <a:rPr lang="en-US" smtClean="0"/>
              <a:t>10/28/2025</a:t>
            </a:fld>
            <a:endParaRPr lang="pt-PT" dirty="0"/>
          </a:p>
        </p:txBody>
      </p:sp>
      <p:sp>
        <p:nvSpPr>
          <p:cNvPr id="15" name="Footer Placeholder 7">
            <a:extLst>
              <a:ext uri="{FF2B5EF4-FFF2-40B4-BE49-F238E27FC236}">
                <a16:creationId xmlns:a16="http://schemas.microsoft.com/office/drawing/2014/main" id="{9C657E98-9792-EC09-4E96-848CBF48E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39991"/>
            <a:ext cx="6859249" cy="324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lang="pt-PT" sz="120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pt-PT" dirty="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B0B3212C-0812-5E20-362E-44072E3A1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8" y="6420741"/>
            <a:ext cx="838201" cy="437259"/>
          </a:xfrm>
          <a:prstGeom prst="rect">
            <a:avLst/>
          </a:prstGeom>
          <a:gradFill>
            <a:gsLst>
              <a:gs pos="0">
                <a:srgbClr val="64CDED"/>
              </a:gs>
              <a:gs pos="90000">
                <a:srgbClr val="008CBF"/>
              </a:gs>
            </a:gsLst>
            <a:lin ang="1500000" scaled="0"/>
          </a:gra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93ADBA8-77A2-4533-9BC5-08370409A084}" type="slidenum">
              <a:rPr lang="pt-PT" smtClean="0"/>
              <a:pPr/>
              <a:t>‹#›</a:t>
            </a:fld>
            <a:endParaRPr lang="pt-PT" dirty="0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2092E95D-6F28-A166-FB50-E1A5EDA92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3375"/>
            <a:ext cx="10515600" cy="13277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3282062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e conjunto de image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E5869-06CE-D4BB-07AE-4560501352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3375"/>
            <a:ext cx="10515600" cy="1327754"/>
          </a:xfrm>
        </p:spPr>
        <p:txBody>
          <a:bodyPr anchor="t"/>
          <a:lstStyle>
            <a:lvl1pPr algn="ctr">
              <a:defRPr>
                <a:solidFill>
                  <a:srgbClr val="002540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pt-PT" dirty="0"/>
          </a:p>
        </p:txBody>
      </p:sp>
      <p:pic>
        <p:nvPicPr>
          <p:cNvPr id="6" name="Picture 9">
            <a:extLst>
              <a:ext uri="{FF2B5EF4-FFF2-40B4-BE49-F238E27FC236}">
                <a16:creationId xmlns:a16="http://schemas.microsoft.com/office/drawing/2014/main" id="{65B51785-184E-1E8D-ED1E-AB470CAED7F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04" t="40891" r="14948" b="40707"/>
          <a:stretch>
            <a:fillRect/>
          </a:stretch>
        </p:blipFill>
        <p:spPr bwMode="auto">
          <a:xfrm rot="16200000">
            <a:off x="-320675" y="968375"/>
            <a:ext cx="148907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417F42E-7FE7-F1B0-E8E2-40E0CFCC2F0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8198" y="2056653"/>
            <a:ext cx="2525806" cy="1909949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endParaRPr lang="pt-PT"/>
          </a:p>
        </p:txBody>
      </p:sp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10EF2557-0D37-ABDC-273A-C4CBE006138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38199" y="4080436"/>
            <a:ext cx="2525806" cy="1909949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endParaRPr lang="pt-PT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87EBF7A8-47E9-43B3-7F0E-CEFD335A854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508560" y="2056652"/>
            <a:ext cx="2525806" cy="1909949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endParaRPr lang="pt-PT"/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FC61CC21-6DC1-4C4B-3F0E-46BA89C8A11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508560" y="4080436"/>
            <a:ext cx="2525806" cy="1909949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endParaRPr lang="pt-PT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EF4150B5-B991-F541-4A97-B8CF13AD6A3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157631" y="2056652"/>
            <a:ext cx="2525806" cy="1909949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endParaRPr lang="pt-PT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125AD859-8B05-703D-E74C-09A8E7A6AF88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157631" y="4080436"/>
            <a:ext cx="2525806" cy="1909949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endParaRPr lang="pt-PT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C4831DCE-787B-7115-2DFA-B343E3F2696F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827994" y="2056652"/>
            <a:ext cx="2525806" cy="1909949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endParaRPr lang="pt-PT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6B43D958-78FF-9A04-E8BC-DFAD6D5D85BB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8827994" y="4080436"/>
            <a:ext cx="2525806" cy="1909949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endParaRPr lang="pt-PT"/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799A6D03-C108-B056-3B4A-8C73689ABC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439991"/>
            <a:ext cx="2743200" cy="324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B36889F-854C-5E42-A0D3-97B2FC93B96F}" type="datetime1">
              <a:rPr lang="en-US" smtClean="0"/>
              <a:t>10/28/2025</a:t>
            </a:fld>
            <a:endParaRPr lang="pt-PT" dirty="0"/>
          </a:p>
        </p:txBody>
      </p:sp>
      <p:sp>
        <p:nvSpPr>
          <p:cNvPr id="19" name="Footer Placeholder 7">
            <a:extLst>
              <a:ext uri="{FF2B5EF4-FFF2-40B4-BE49-F238E27FC236}">
                <a16:creationId xmlns:a16="http://schemas.microsoft.com/office/drawing/2014/main" id="{A9FFA087-F669-BE91-7E31-62780B820D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39991"/>
            <a:ext cx="6859249" cy="324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lang="pt-PT" sz="120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pt-PT" dirty="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83A746CB-93A1-993E-D038-8BE644990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8" y="6420741"/>
            <a:ext cx="838201" cy="437259"/>
          </a:xfrm>
          <a:prstGeom prst="rect">
            <a:avLst/>
          </a:prstGeom>
          <a:gradFill>
            <a:gsLst>
              <a:gs pos="0">
                <a:srgbClr val="64CDED"/>
              </a:gs>
              <a:gs pos="90000">
                <a:srgbClr val="008CBF"/>
              </a:gs>
            </a:gsLst>
            <a:lin ang="1500000" scaled="0"/>
          </a:gra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93ADBA8-77A2-4533-9BC5-08370409A084}" type="slidenum">
              <a:rPr lang="pt-PT" smtClean="0"/>
              <a:pPr/>
              <a:t>‹#›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58382115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údo e 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B77C62-CBE8-CDCA-2F71-6F9C9CBEA4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165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1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pt-PT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2D3FEC-4916-B582-A118-867E268FDC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8" name="Picture 9">
            <a:extLst>
              <a:ext uri="{FF2B5EF4-FFF2-40B4-BE49-F238E27FC236}">
                <a16:creationId xmlns:a16="http://schemas.microsoft.com/office/drawing/2014/main" id="{F694F285-8AAB-845A-F2A0-E66A85FA23E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04" t="40891" r="14948" b="40707"/>
          <a:stretch>
            <a:fillRect/>
          </a:stretch>
        </p:blipFill>
        <p:spPr bwMode="auto">
          <a:xfrm rot="16200000">
            <a:off x="-320675" y="968375"/>
            <a:ext cx="148907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Footer Placeholder 7">
            <a:extLst>
              <a:ext uri="{FF2B5EF4-FFF2-40B4-BE49-F238E27FC236}">
                <a16:creationId xmlns:a16="http://schemas.microsoft.com/office/drawing/2014/main" id="{3AD15B68-F7D2-E631-D9E1-4157F4BAD8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39991"/>
            <a:ext cx="6851754" cy="324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lang="pt-PT" sz="120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pt-PT" dirty="0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DED84B65-B286-3A05-4266-923ACE1FC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8" y="6420741"/>
            <a:ext cx="838201" cy="437259"/>
          </a:xfrm>
          <a:prstGeom prst="rect">
            <a:avLst/>
          </a:prstGeom>
          <a:gradFill>
            <a:gsLst>
              <a:gs pos="0">
                <a:srgbClr val="64CDED"/>
              </a:gs>
              <a:gs pos="90000">
                <a:srgbClr val="008CBF"/>
              </a:gs>
            </a:gsLst>
            <a:lin ang="1500000" scaled="0"/>
          </a:gra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93ADBA8-77A2-4533-9BC5-08370409A084}" type="slidenum">
              <a:rPr lang="pt-PT" smtClean="0"/>
              <a:pPr/>
              <a:t>‹#›</a:t>
            </a:fld>
            <a:endParaRPr lang="pt-PT" dirty="0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3998755C-4C35-79B2-E229-155F5ED1B04B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838200" y="6439991"/>
            <a:ext cx="2743200" cy="324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B36889F-854C-5E42-A0D3-97B2FC93B96F}" type="datetime1">
              <a:rPr lang="en-US" smtClean="0"/>
              <a:t>10/28/2025</a:t>
            </a:fld>
            <a:endParaRPr lang="pt-PT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8861AD2-BB20-0319-4924-22F5F7001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3375"/>
            <a:ext cx="3932237" cy="13277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414690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údo e imagem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1A9786-36A0-675F-38EB-AF5AE9C2AC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0"/>
            <a:ext cx="6096000" cy="685800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BDC5D6-68A5-D940-1976-F58580267E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8200" y="2166730"/>
            <a:ext cx="4706246" cy="3702258"/>
          </a:xfr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8" name="Picture 9">
            <a:extLst>
              <a:ext uri="{FF2B5EF4-FFF2-40B4-BE49-F238E27FC236}">
                <a16:creationId xmlns:a16="http://schemas.microsoft.com/office/drawing/2014/main" id="{A2E083B0-E038-A80E-B341-A641385FE7F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04" t="40891" r="14948" b="40707"/>
          <a:stretch>
            <a:fillRect/>
          </a:stretch>
        </p:blipFill>
        <p:spPr bwMode="auto">
          <a:xfrm rot="16200000">
            <a:off x="-320675" y="968375"/>
            <a:ext cx="148907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BAE24EE2-F2A1-0737-7DB4-880EDCC37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8" y="6420741"/>
            <a:ext cx="838201" cy="437259"/>
          </a:xfrm>
          <a:prstGeom prst="rect">
            <a:avLst/>
          </a:prstGeom>
          <a:gradFill>
            <a:gsLst>
              <a:gs pos="0">
                <a:srgbClr val="64CDED"/>
              </a:gs>
              <a:gs pos="90000">
                <a:srgbClr val="008CBF"/>
              </a:gs>
            </a:gsLst>
            <a:lin ang="1500000" scaled="0"/>
          </a:gra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93ADBA8-77A2-4533-9BC5-08370409A084}" type="slidenum">
              <a:rPr lang="pt-PT" smtClean="0"/>
              <a:pPr/>
              <a:t>‹#›</a:t>
            </a:fld>
            <a:endParaRPr lang="pt-PT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2E04A25F-36AF-05D9-DE10-BEAC8F6B4258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838200" y="6439991"/>
            <a:ext cx="2743200" cy="324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B36889F-854C-5E42-A0D3-97B2FC93B96F}" type="datetime1">
              <a:rPr lang="en-US" smtClean="0"/>
              <a:t>10/28/2025</a:t>
            </a:fld>
            <a:endParaRPr lang="pt-PT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3094C0-C2F9-D5F6-E43A-7C168BA6F1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3375"/>
            <a:ext cx="4706246" cy="13277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17275394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údo e imagem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1A9786-36A0-675F-38EB-AF5AE9C2AC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0"/>
            <a:ext cx="6096000" cy="685800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BDC5D6-68A5-D940-1976-F58580267E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645963" y="2166730"/>
            <a:ext cx="4706246" cy="3702258"/>
          </a:xfr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12895A5A-68E9-3C15-B430-9DCA0053D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8" y="6420741"/>
            <a:ext cx="838201" cy="437259"/>
          </a:xfrm>
          <a:prstGeom prst="rect">
            <a:avLst/>
          </a:prstGeom>
          <a:gradFill>
            <a:gsLst>
              <a:gs pos="0">
                <a:srgbClr val="64CDED"/>
              </a:gs>
              <a:gs pos="90000">
                <a:srgbClr val="008CBF"/>
              </a:gs>
            </a:gsLst>
            <a:lin ang="1500000" scaled="0"/>
          </a:gra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93ADBA8-77A2-4533-9BC5-08370409A084}" type="slidenum">
              <a:rPr lang="pt-PT" smtClean="0"/>
              <a:pPr/>
              <a:t>‹#›</a:t>
            </a:fld>
            <a:endParaRPr lang="pt-PT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8667B2-18B2-D526-AB2F-DAFA1664CD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45962" y="335279"/>
            <a:ext cx="4707837" cy="132584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36098755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e texto_fundo escuro">
    <p:bg>
      <p:bgPr>
        <a:solidFill>
          <a:srgbClr val="0025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E5869-06CE-D4BB-07AE-4560501352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pt-PT" dirty="0"/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8BEBE5D0-1043-69F3-9CD9-C82F22D2F38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822450"/>
            <a:ext cx="10515600" cy="44037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pt-PT" dirty="0"/>
          </a:p>
        </p:txBody>
      </p:sp>
      <p:pic>
        <p:nvPicPr>
          <p:cNvPr id="10" name="Picture 11">
            <a:extLst>
              <a:ext uri="{FF2B5EF4-FFF2-40B4-BE49-F238E27FC236}">
                <a16:creationId xmlns:a16="http://schemas.microsoft.com/office/drawing/2014/main" id="{5A55DF48-134D-8BC5-3D03-8CB525E9A97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4" t="46242" r="12343" b="46384"/>
          <a:stretch>
            <a:fillRect/>
          </a:stretch>
        </p:blipFill>
        <p:spPr bwMode="auto">
          <a:xfrm rot="16200000">
            <a:off x="-340518" y="958056"/>
            <a:ext cx="15224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B7DBAB73-5C2D-C5A1-43D0-F47D9437AF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439991"/>
            <a:ext cx="2743200" cy="324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B36889F-854C-5E42-A0D3-97B2FC93B96F}" type="datetime1">
              <a:rPr lang="en-US" smtClean="0"/>
              <a:pPr/>
              <a:t>10/28/2025</a:t>
            </a:fld>
            <a:endParaRPr lang="pt-PT" dirty="0"/>
          </a:p>
        </p:txBody>
      </p:sp>
      <p:sp>
        <p:nvSpPr>
          <p:cNvPr id="15" name="Footer Placeholder 7">
            <a:extLst>
              <a:ext uri="{FF2B5EF4-FFF2-40B4-BE49-F238E27FC236}">
                <a16:creationId xmlns:a16="http://schemas.microsoft.com/office/drawing/2014/main" id="{BBF820E5-49C5-F475-5F46-0E9797C866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39991"/>
            <a:ext cx="6859249" cy="324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lang="pt-PT"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PT" dirty="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2FB4284E-01E8-E324-E009-CDE002340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8" y="6420741"/>
            <a:ext cx="838201" cy="437259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93ADBA8-77A2-4533-9BC5-08370409A084}" type="slidenum">
              <a:rPr lang="pt-PT" smtClean="0"/>
              <a:pPr/>
              <a:t>‹#›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70199023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em branco_2">
    <p:bg>
      <p:bgPr>
        <a:solidFill>
          <a:srgbClr val="0025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1">
            <a:extLst>
              <a:ext uri="{FF2B5EF4-FFF2-40B4-BE49-F238E27FC236}">
                <a16:creationId xmlns:a16="http://schemas.microsoft.com/office/drawing/2014/main" id="{5A55DF48-134D-8BC5-3D03-8CB525E9A97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4" t="46242" r="12343" b="46384"/>
          <a:stretch>
            <a:fillRect/>
          </a:stretch>
        </p:blipFill>
        <p:spPr bwMode="auto">
          <a:xfrm rot="16200000">
            <a:off x="-340518" y="958056"/>
            <a:ext cx="15224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Footer Placeholder 7">
            <a:extLst>
              <a:ext uri="{FF2B5EF4-FFF2-40B4-BE49-F238E27FC236}">
                <a16:creationId xmlns:a16="http://schemas.microsoft.com/office/drawing/2014/main" id="{F44F9B43-4A29-FD3C-3FFD-15B546DF4B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39991"/>
            <a:ext cx="6859249" cy="324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lang="pt-PT"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PT" dirty="0"/>
          </a:p>
        </p:txBody>
      </p: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C48FE286-F8DF-9197-129A-81FD43C9D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8" y="6420741"/>
            <a:ext cx="838201" cy="437259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93ADBA8-77A2-4533-9BC5-08370409A084}" type="slidenum">
              <a:rPr lang="pt-PT" smtClean="0"/>
              <a:pPr/>
              <a:t>‹#›</a:t>
            </a:fld>
            <a:endParaRPr lang="pt-PT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EDD6B458-5DFE-1B0A-919D-AD89DDB11F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439991"/>
            <a:ext cx="2743200" cy="324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B36889F-854C-5E42-A0D3-97B2FC93B96F}" type="datetime1">
              <a:rPr lang="en-US" smtClean="0"/>
              <a:pPr/>
              <a:t>10/28/2025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967109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dor_gradiente">
    <p:bg>
      <p:bgPr>
        <a:gradFill>
          <a:gsLst>
            <a:gs pos="0">
              <a:srgbClr val="64CDED"/>
            </a:gs>
            <a:gs pos="90000">
              <a:srgbClr val="008CBF"/>
            </a:gs>
          </a:gsLst>
          <a:lin ang="15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D00636-8E07-728B-728C-8DA34B1D24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35482" y="1164336"/>
            <a:ext cx="4861814" cy="4429252"/>
          </a:xfrm>
        </p:spPr>
        <p:txBody>
          <a:bodyPr anchor="ctr">
            <a:noAutofit/>
          </a:bodyPr>
          <a:lstStyle>
            <a:lvl1pPr algn="r">
              <a:defRPr sz="30000">
                <a:solidFill>
                  <a:srgbClr val="008CBF"/>
                </a:solidFill>
                <a:latin typeface="+mj-lt"/>
              </a:defRPr>
            </a:lvl1pPr>
          </a:lstStyle>
          <a:p>
            <a:r>
              <a:rPr lang="en-GB" dirty="0"/>
              <a:t>[</a:t>
            </a:r>
            <a:endParaRPr lang="pt-PT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46BCA7-2E45-18FE-051A-8EE50B93710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0" y="2179924"/>
            <a:ext cx="506222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6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 dirty="0"/>
              <a:t>Nome da </a:t>
            </a:r>
            <a:r>
              <a:rPr lang="en-GB" dirty="0" err="1"/>
              <a:t>secção</a:t>
            </a:r>
            <a:endParaRPr lang="en-GB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4759325A-6FCF-9403-E9A7-DAF5AF8CD7C3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096000" y="3784886"/>
            <a:ext cx="5062220" cy="610997"/>
          </a:xfrm>
        </p:spPr>
        <p:txBody>
          <a:bodyPr anchor="t"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 dirty="0" err="1"/>
              <a:t>Subtítulo</a:t>
            </a:r>
            <a:endParaRPr lang="en-GB" dirty="0"/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26F4F07A-766D-673F-FAAA-B61163D9302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020"/>
          <a:stretch>
            <a:fillRect/>
          </a:stretch>
        </p:blipFill>
        <p:spPr bwMode="auto">
          <a:xfrm>
            <a:off x="487363" y="5721350"/>
            <a:ext cx="1121727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1">
            <a:extLst>
              <a:ext uri="{FF2B5EF4-FFF2-40B4-BE49-F238E27FC236}">
                <a16:creationId xmlns:a16="http://schemas.microsoft.com/office/drawing/2014/main" id="{7824CD71-2F96-7199-FB99-5621449A7F9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4" t="46242" r="12343" b="46384"/>
          <a:stretch>
            <a:fillRect/>
          </a:stretch>
        </p:blipFill>
        <p:spPr bwMode="auto">
          <a:xfrm rot="16200000">
            <a:off x="-340518" y="958056"/>
            <a:ext cx="15224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E51DD7CC-C535-0F1E-AE6D-9700197FB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637" y="6420741"/>
            <a:ext cx="487362" cy="437259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93ADBA8-77A2-4533-9BC5-08370409A084}" type="slidenum">
              <a:rPr lang="pt-PT" smtClean="0"/>
              <a:pPr/>
              <a:t>‹#›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17125505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em branco_Gradiente">
    <p:bg>
      <p:bgPr>
        <a:gradFill>
          <a:gsLst>
            <a:gs pos="0">
              <a:srgbClr val="64CDED"/>
            </a:gs>
            <a:gs pos="90000">
              <a:srgbClr val="008CBF"/>
            </a:gs>
          </a:gsLst>
          <a:lin ang="15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681078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echo de apresentação">
    <p:bg>
      <p:bgPr>
        <a:gradFill>
          <a:gsLst>
            <a:gs pos="0">
              <a:srgbClr val="64CDED"/>
            </a:gs>
            <a:gs pos="90000">
              <a:srgbClr val="008CBF"/>
            </a:gs>
          </a:gsLst>
          <a:lin ang="15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46BCA7-2E45-18FE-051A-8EE50B93710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67334" y="2179924"/>
            <a:ext cx="10290885" cy="1500187"/>
          </a:xfrm>
        </p:spPr>
        <p:txBody>
          <a:bodyPr anchor="ctr">
            <a:normAutofit/>
          </a:bodyPr>
          <a:lstStyle>
            <a:lvl1pPr marL="0" indent="0" algn="ctr">
              <a:buNone/>
              <a:defRPr sz="3600" b="1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 dirty="0"/>
              <a:t>Fecho da </a:t>
            </a:r>
            <a:r>
              <a:rPr lang="en-GB" dirty="0" err="1"/>
              <a:t>apresentação</a:t>
            </a:r>
            <a:endParaRPr lang="en-GB" dirty="0"/>
          </a:p>
        </p:txBody>
      </p:sp>
      <p:pic>
        <p:nvPicPr>
          <p:cNvPr id="9" name="Picture 8" descr="A qr code on a black background&#10;&#10;AI-generated content may be incorrect.">
            <a:extLst>
              <a:ext uri="{FF2B5EF4-FFF2-40B4-BE49-F238E27FC236}">
                <a16:creationId xmlns:a16="http://schemas.microsoft.com/office/drawing/2014/main" id="{1A5A9552-17BE-D7C0-8CA5-63B066FF15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54" t="30652" r="39283" b="31342"/>
          <a:stretch/>
        </p:blipFill>
        <p:spPr>
          <a:xfrm>
            <a:off x="5265644" y="4263492"/>
            <a:ext cx="1660712" cy="164649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2CAC796-0C80-A546-1BBA-026B4CB600D5}"/>
              </a:ext>
            </a:extLst>
          </p:cNvPr>
          <p:cNvSpPr txBox="1"/>
          <p:nvPr userDrawn="1"/>
        </p:nvSpPr>
        <p:spPr>
          <a:xfrm>
            <a:off x="5072915" y="5909984"/>
            <a:ext cx="20461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100" dirty="0">
                <a:solidFill>
                  <a:schemeClr val="bg1"/>
                </a:solidFill>
              </a:rPr>
              <a:t>Saiba mais sobre o INESC TEC</a:t>
            </a:r>
          </a:p>
        </p:txBody>
      </p:sp>
      <p:pic>
        <p:nvPicPr>
          <p:cNvPr id="2" name="Graphic 5">
            <a:extLst>
              <a:ext uri="{FF2B5EF4-FFF2-40B4-BE49-F238E27FC236}">
                <a16:creationId xmlns:a16="http://schemas.microsoft.com/office/drawing/2014/main" id="{8FF625BD-DC29-55A1-6CCA-F6476C730CA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87363" y="421350"/>
            <a:ext cx="2800350" cy="39211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FA96BA3-D998-3729-992D-519B2FA1D00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6813" y="470563"/>
            <a:ext cx="16478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950880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Final">
    <p:bg>
      <p:bgPr>
        <a:gradFill>
          <a:gsLst>
            <a:gs pos="0">
              <a:srgbClr val="64CDED"/>
            </a:gs>
            <a:gs pos="90000">
              <a:srgbClr val="008CBF"/>
            </a:gs>
          </a:gsLst>
          <a:lin ang="15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AE147FF7-B7FA-0A4C-ADAA-C6C04F730CA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2200" y="2501900"/>
            <a:ext cx="4927600" cy="185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209616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parador_AI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>
            <a:extLst>
              <a:ext uri="{FF2B5EF4-FFF2-40B4-BE49-F238E27FC236}">
                <a16:creationId xmlns:a16="http://schemas.microsoft.com/office/drawing/2014/main" id="{BAE17971-5F8B-0920-E7BF-C4554FABC1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4" t="46242" r="12343" b="46384"/>
          <a:stretch>
            <a:fillRect/>
          </a:stretch>
        </p:blipFill>
        <p:spPr bwMode="auto">
          <a:xfrm rot="16200000">
            <a:off x="-340518" y="958056"/>
            <a:ext cx="15224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6E3F7119-B6FF-3FC6-A59C-EACBE616F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8" y="6420741"/>
            <a:ext cx="838201" cy="437259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93ADBA8-77A2-4533-9BC5-08370409A084}" type="slidenum">
              <a:rPr lang="pt-PT" smtClean="0"/>
              <a:pPr/>
              <a:t>‹#›</a:t>
            </a:fld>
            <a:endParaRPr lang="pt-PT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8A8EA83-18A0-CDD3-EAF8-E6DC2E06C3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45962" y="221129"/>
            <a:ext cx="4707837" cy="1440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Artificial Intelligence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50032486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parador_BI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>
            <a:extLst>
              <a:ext uri="{FF2B5EF4-FFF2-40B4-BE49-F238E27FC236}">
                <a16:creationId xmlns:a16="http://schemas.microsoft.com/office/drawing/2014/main" id="{BAE17971-5F8B-0920-E7BF-C4554FABC1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4" t="46242" r="12343" b="46384"/>
          <a:stretch>
            <a:fillRect/>
          </a:stretch>
        </p:blipFill>
        <p:spPr bwMode="auto">
          <a:xfrm rot="16200000">
            <a:off x="-340518" y="958056"/>
            <a:ext cx="15224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6E3F7119-B6FF-3FC6-A59C-EACBE616F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8" y="6420741"/>
            <a:ext cx="838201" cy="437259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93ADBA8-77A2-4533-9BC5-08370409A084}" type="slidenum">
              <a:rPr lang="pt-PT" smtClean="0"/>
              <a:pPr/>
              <a:t>‹#›</a:t>
            </a:fld>
            <a:endParaRPr lang="pt-PT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FFA365-B9F9-6134-5A0D-E39AA52625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45962" y="221129"/>
            <a:ext cx="4707837" cy="1440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Bioengineering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8274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parador_Comm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>
            <a:extLst>
              <a:ext uri="{FF2B5EF4-FFF2-40B4-BE49-F238E27FC236}">
                <a16:creationId xmlns:a16="http://schemas.microsoft.com/office/drawing/2014/main" id="{BAE17971-5F8B-0920-E7BF-C4554FABC1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4" t="46242" r="12343" b="46384"/>
          <a:stretch>
            <a:fillRect/>
          </a:stretch>
        </p:blipFill>
        <p:spPr bwMode="auto">
          <a:xfrm rot="16200000">
            <a:off x="-340518" y="958056"/>
            <a:ext cx="15224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6E3F7119-B6FF-3FC6-A59C-EACBE616F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8" y="6420741"/>
            <a:ext cx="838201" cy="437259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93ADBA8-77A2-4533-9BC5-08370409A084}" type="slidenum">
              <a:rPr lang="pt-PT" smtClean="0"/>
              <a:pPr/>
              <a:t>‹#›</a:t>
            </a:fld>
            <a:endParaRPr lang="pt-PT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9BF8A0-9B11-5658-7272-D22DC8485C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45962" y="221129"/>
            <a:ext cx="4707837" cy="1440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Communications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82700037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parador_CSE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>
            <a:extLst>
              <a:ext uri="{FF2B5EF4-FFF2-40B4-BE49-F238E27FC236}">
                <a16:creationId xmlns:a16="http://schemas.microsoft.com/office/drawing/2014/main" id="{BAE17971-5F8B-0920-E7BF-C4554FABC1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4" t="46242" r="12343" b="46384"/>
          <a:stretch>
            <a:fillRect/>
          </a:stretch>
        </p:blipFill>
        <p:spPr bwMode="auto">
          <a:xfrm rot="16200000">
            <a:off x="-340518" y="958056"/>
            <a:ext cx="15224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6E3F7119-B6FF-3FC6-A59C-EACBE616F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8" y="6420741"/>
            <a:ext cx="838201" cy="437259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93ADBA8-77A2-4533-9BC5-08370409A084}" type="slidenum">
              <a:rPr lang="pt-PT" smtClean="0"/>
              <a:pPr/>
              <a:t>‹#›</a:t>
            </a:fld>
            <a:endParaRPr lang="pt-PT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8CD2BB-D252-AB3D-FA6E-D6B0DB8E12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45962" y="221129"/>
            <a:ext cx="4707837" cy="1440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Computer Science and Engineering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87475366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parador_PH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>
            <a:extLst>
              <a:ext uri="{FF2B5EF4-FFF2-40B4-BE49-F238E27FC236}">
                <a16:creationId xmlns:a16="http://schemas.microsoft.com/office/drawing/2014/main" id="{BAE17971-5F8B-0920-E7BF-C4554FABC1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4" t="46242" r="12343" b="46384"/>
          <a:stretch>
            <a:fillRect/>
          </a:stretch>
        </p:blipFill>
        <p:spPr bwMode="auto">
          <a:xfrm rot="16200000">
            <a:off x="-340518" y="958056"/>
            <a:ext cx="15224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6E3F7119-B6FF-3FC6-A59C-EACBE616F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8" y="6420741"/>
            <a:ext cx="838201" cy="437259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93ADBA8-77A2-4533-9BC5-08370409A084}" type="slidenum">
              <a:rPr lang="pt-PT" smtClean="0"/>
              <a:pPr/>
              <a:t>‹#›</a:t>
            </a:fld>
            <a:endParaRPr lang="pt-PT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6588-18E6-3901-D093-4180963A798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45962" y="221129"/>
            <a:ext cx="4707837" cy="1440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Photonics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8904480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parador_PES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ower lines in the sky&#10;&#10;AI-generated content may be incorrect.">
            <a:extLst>
              <a:ext uri="{FF2B5EF4-FFF2-40B4-BE49-F238E27FC236}">
                <a16:creationId xmlns:a16="http://schemas.microsoft.com/office/drawing/2014/main" id="{05587F5A-2F80-0569-555F-8A59609C958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34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11">
            <a:extLst>
              <a:ext uri="{FF2B5EF4-FFF2-40B4-BE49-F238E27FC236}">
                <a16:creationId xmlns:a16="http://schemas.microsoft.com/office/drawing/2014/main" id="{BAE17971-5F8B-0920-E7BF-C4554FABC1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4" t="46242" r="12343" b="46384"/>
          <a:stretch>
            <a:fillRect/>
          </a:stretch>
        </p:blipFill>
        <p:spPr bwMode="auto">
          <a:xfrm rot="16200000">
            <a:off x="-340518" y="958056"/>
            <a:ext cx="15224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6E3F7119-B6FF-3FC6-A59C-EACBE616F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8" y="6420741"/>
            <a:ext cx="838201" cy="437259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93ADBA8-77A2-4533-9BC5-08370409A084}" type="slidenum">
              <a:rPr lang="pt-PT" smtClean="0"/>
              <a:pPr/>
              <a:t>‹#›</a:t>
            </a:fld>
            <a:endParaRPr lang="pt-PT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B67E81-B196-4779-76FB-176902D6BB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45962" y="221129"/>
            <a:ext cx="4707837" cy="1440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Power and Energy Systems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0440789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parador_ROB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>
            <a:extLst>
              <a:ext uri="{FF2B5EF4-FFF2-40B4-BE49-F238E27FC236}">
                <a16:creationId xmlns:a16="http://schemas.microsoft.com/office/drawing/2014/main" id="{BAE17971-5F8B-0920-E7BF-C4554FABC1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4" t="46242" r="12343" b="46384"/>
          <a:stretch>
            <a:fillRect/>
          </a:stretch>
        </p:blipFill>
        <p:spPr bwMode="auto">
          <a:xfrm rot="16200000">
            <a:off x="-340518" y="958056"/>
            <a:ext cx="15224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6E3F7119-B6FF-3FC6-A59C-EACBE616F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8" y="6420741"/>
            <a:ext cx="838201" cy="437259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93ADBA8-77A2-4533-9BC5-08370409A084}" type="slidenum">
              <a:rPr lang="pt-PT" smtClean="0"/>
              <a:pPr/>
              <a:t>‹#›</a:t>
            </a:fld>
            <a:endParaRPr lang="pt-PT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AD7112-80B7-88EA-74CA-F9F9D24795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45962" y="221129"/>
            <a:ext cx="4707837" cy="1440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Robotics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256377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dor_bran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AD2D4-2295-7A58-2585-F850F9545DC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rgbClr val="002540"/>
                </a:solidFill>
                <a:latin typeface="+mj-lt"/>
              </a:defRPr>
            </a:lvl1pPr>
          </a:lstStyle>
          <a:p>
            <a:r>
              <a:rPr lang="en-GB" dirty="0" err="1"/>
              <a:t>Introdução</a:t>
            </a:r>
            <a:endParaRPr lang="pt-PT" dirty="0"/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9F75DFE3-C79E-2ABC-8423-BB66D4A507FE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259" b="62849"/>
          <a:stretch/>
        </p:blipFill>
        <p:spPr bwMode="auto">
          <a:xfrm rot="5400000">
            <a:off x="-2670177" y="3051177"/>
            <a:ext cx="6477002" cy="113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>
            <a:extLst>
              <a:ext uri="{FF2B5EF4-FFF2-40B4-BE49-F238E27FC236}">
                <a16:creationId xmlns:a16="http://schemas.microsoft.com/office/drawing/2014/main" id="{DB08A02A-0DB7-40BB-663B-8E8346D6B47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04" t="40891" r="14948" b="40707"/>
          <a:stretch>
            <a:fillRect/>
          </a:stretch>
        </p:blipFill>
        <p:spPr bwMode="auto">
          <a:xfrm>
            <a:off x="1528279" y="381000"/>
            <a:ext cx="148907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2E0B880E-C65E-66D1-6739-2359C3064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61438" y="6204874"/>
            <a:ext cx="2743200" cy="255561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002540"/>
                </a:solidFill>
              </a:defRPr>
            </a:lvl1pPr>
          </a:lstStyle>
          <a:p>
            <a:r>
              <a:rPr lang="en-US" spc="100" dirty="0">
                <a:ea typeface="Poppins Light" pitchFamily="34" charset="-122"/>
                <a:cs typeface="JetBrains Mono ExtraLight" panose="02000009000000000000" pitchFamily="49" charset="0"/>
              </a:rPr>
              <a:t>www.inesctec.pt  —</a:t>
            </a:r>
            <a:endParaRPr lang="en-US" spc="100" dirty="0">
              <a:cs typeface="JetBrains Mono ExtraLight" panose="02000009000000000000" pitchFamily="49" charset="0"/>
            </a:endParaRP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32C092FA-1B2A-B49D-A67C-D9D2479420C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3605213"/>
            <a:ext cx="9144000" cy="251750"/>
          </a:xfrm>
        </p:spPr>
        <p:txBody>
          <a:bodyPr/>
          <a:lstStyle>
            <a:lvl1pPr marL="0" indent="0" algn="l">
              <a:buNone/>
              <a:defRPr sz="1600">
                <a:solidFill>
                  <a:srgbClr val="002540"/>
                </a:solidFill>
              </a:defRPr>
            </a:lvl1pPr>
          </a:lstStyle>
          <a:p>
            <a:pPr lvl="0"/>
            <a:r>
              <a:rPr lang="en-GB" dirty="0" err="1"/>
              <a:t>Subtítulo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701216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parador_SEM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>
            <a:extLst>
              <a:ext uri="{FF2B5EF4-FFF2-40B4-BE49-F238E27FC236}">
                <a16:creationId xmlns:a16="http://schemas.microsoft.com/office/drawing/2014/main" id="{BAE17971-5F8B-0920-E7BF-C4554FABC1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4" t="46242" r="12343" b="46384"/>
          <a:stretch>
            <a:fillRect/>
          </a:stretch>
        </p:blipFill>
        <p:spPr bwMode="auto">
          <a:xfrm rot="16200000">
            <a:off x="-340518" y="958056"/>
            <a:ext cx="15224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6E3F7119-B6FF-3FC6-A59C-EACBE616F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8" y="6420741"/>
            <a:ext cx="838201" cy="437259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93ADBA8-77A2-4533-9BC5-08370409A084}" type="slidenum">
              <a:rPr lang="pt-PT" smtClean="0"/>
              <a:pPr/>
              <a:t>‹#›</a:t>
            </a:fld>
            <a:endParaRPr lang="pt-PT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42DF45-648F-AC15-B705-128B173AA2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45962" y="221129"/>
            <a:ext cx="4707837" cy="1440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Systems Engineering and Management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51801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dor_imagem1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>
            <a:extLst>
              <a:ext uri="{FF2B5EF4-FFF2-40B4-BE49-F238E27FC236}">
                <a16:creationId xmlns:a16="http://schemas.microsoft.com/office/drawing/2014/main" id="{BAE17971-5F8B-0920-E7BF-C4554FABC1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4" t="46242" r="12343" b="46384"/>
          <a:stretch>
            <a:fillRect/>
          </a:stretch>
        </p:blipFill>
        <p:spPr bwMode="auto">
          <a:xfrm rot="16200000">
            <a:off x="-340518" y="958056"/>
            <a:ext cx="15224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E514D1C9-36CE-2CA5-1947-E567232A19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9857" y="3289914"/>
            <a:ext cx="10532285" cy="1855787"/>
          </a:xfrm>
        </p:spPr>
        <p:txBody>
          <a:bodyPr anchor="b">
            <a:normAutofit/>
          </a:bodyPr>
          <a:lstStyle>
            <a:lvl1pPr marL="0" indent="0" algn="r">
              <a:buNone/>
              <a:defRPr sz="3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t-PT" dirty="0"/>
              <a:t>Nome da secção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F61FFACE-331B-BFC7-33CB-1F6D50F8D0C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29857" y="5212748"/>
            <a:ext cx="10532285" cy="432425"/>
          </a:xfrm>
        </p:spPr>
        <p:txBody>
          <a:bodyPr anchor="t">
            <a:normAutofit/>
          </a:bodyPr>
          <a:lstStyle>
            <a:lvl1pPr marL="0" indent="0" algn="r">
              <a:buNone/>
              <a:defRPr sz="1600" b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pt-PT" dirty="0"/>
              <a:t>Subtítulo</a:t>
            </a: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6E3F7119-B6FF-3FC6-A59C-EACBE616F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8" y="6420741"/>
            <a:ext cx="838201" cy="437259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93ADBA8-77A2-4533-9BC5-08370409A084}" type="slidenum">
              <a:rPr lang="pt-PT" smtClean="0"/>
              <a:pPr/>
              <a:t>‹#›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890043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dor_imagem2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>
            <a:extLst>
              <a:ext uri="{FF2B5EF4-FFF2-40B4-BE49-F238E27FC236}">
                <a16:creationId xmlns:a16="http://schemas.microsoft.com/office/drawing/2014/main" id="{BAE17971-5F8B-0920-E7BF-C4554FABC1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4" t="46242" r="12343" b="46384"/>
          <a:stretch>
            <a:fillRect/>
          </a:stretch>
        </p:blipFill>
        <p:spPr bwMode="auto">
          <a:xfrm rot="16200000">
            <a:off x="-340518" y="958056"/>
            <a:ext cx="15224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E514D1C9-36CE-2CA5-1947-E567232A19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9857" y="3289914"/>
            <a:ext cx="10532285" cy="1855787"/>
          </a:xfrm>
        </p:spPr>
        <p:txBody>
          <a:bodyPr anchor="b">
            <a:normAutofit/>
          </a:bodyPr>
          <a:lstStyle>
            <a:lvl1pPr marL="0" indent="0" algn="r">
              <a:buNone/>
              <a:defRPr sz="3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t-PT" dirty="0"/>
              <a:t>Nome da secção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F61FFACE-331B-BFC7-33CB-1F6D50F8D0C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29857" y="5212748"/>
            <a:ext cx="10532285" cy="432425"/>
          </a:xfrm>
        </p:spPr>
        <p:txBody>
          <a:bodyPr anchor="t">
            <a:normAutofit/>
          </a:bodyPr>
          <a:lstStyle>
            <a:lvl1pPr marL="0" indent="0" algn="r">
              <a:buNone/>
              <a:defRPr sz="1600" b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pt-PT" dirty="0"/>
              <a:t>Subtítulo</a:t>
            </a: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05663840-25B0-9957-7F96-EE1A319C6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8" y="6420741"/>
            <a:ext cx="838201" cy="437259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93ADBA8-77A2-4533-9BC5-08370409A084}" type="slidenum">
              <a:rPr lang="pt-PT" smtClean="0"/>
              <a:pPr/>
              <a:t>‹#›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33005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dor_imagem3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>
            <a:extLst>
              <a:ext uri="{FF2B5EF4-FFF2-40B4-BE49-F238E27FC236}">
                <a16:creationId xmlns:a16="http://schemas.microsoft.com/office/drawing/2014/main" id="{BAE17971-5F8B-0920-E7BF-C4554FABC1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4" t="46242" r="12343" b="46384"/>
          <a:stretch>
            <a:fillRect/>
          </a:stretch>
        </p:blipFill>
        <p:spPr bwMode="auto">
          <a:xfrm rot="16200000">
            <a:off x="-340518" y="958056"/>
            <a:ext cx="15224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E514D1C9-36CE-2CA5-1947-E567232A19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9857" y="3289914"/>
            <a:ext cx="10532285" cy="1855787"/>
          </a:xfrm>
        </p:spPr>
        <p:txBody>
          <a:bodyPr anchor="b">
            <a:normAutofit/>
          </a:bodyPr>
          <a:lstStyle>
            <a:lvl1pPr marL="0" indent="0" algn="l">
              <a:buNone/>
              <a:defRPr sz="3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t-PT" dirty="0"/>
              <a:t>Nome da secção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F61FFACE-331B-BFC7-33CB-1F6D50F8D0C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29857" y="5212748"/>
            <a:ext cx="10532285" cy="432425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b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pt-PT" dirty="0"/>
              <a:t>Subtítulo</a:t>
            </a: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0F89AAE3-7ACA-E938-0C2F-9E0782A12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8" y="6420741"/>
            <a:ext cx="838201" cy="437259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93ADBA8-77A2-4533-9BC5-08370409A084}" type="slidenum">
              <a:rPr lang="pt-PT" smtClean="0"/>
              <a:pPr/>
              <a:t>‹#›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375653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.xml"/><Relationship Id="rId61" Type="http://schemas.openxmlformats.org/officeDocument/2006/relationships/theme" Target="../theme/theme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B7FDAE-35BA-CF18-4463-6F97E106D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1129"/>
            <a:ext cx="10515600" cy="1440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Click to edit Master title style</a:t>
            </a:r>
            <a:endParaRPr lang="pt-PT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D5991F-7D68-7536-4317-02282B066F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pt-P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6C40CB-C19C-26B0-A2C7-D6995C5316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439991"/>
            <a:ext cx="2743200" cy="324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B36889F-854C-5E42-A0D3-97B2FC93B96F}" type="datetime1">
              <a:rPr lang="en-US" smtClean="0"/>
              <a:t>10/28/2025</a:t>
            </a:fld>
            <a:endParaRPr lang="pt-P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E4448D-9124-A502-0AA9-EE8CCFB94E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3799" y="6420741"/>
            <a:ext cx="838201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93ADBA8-77A2-4533-9BC5-08370409A084}" type="slidenum">
              <a:rPr lang="pt-PT" smtClean="0"/>
              <a:pPr/>
              <a:t>‹#›</a:t>
            </a:fld>
            <a:endParaRPr lang="pt-PT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0885F3D-9DC1-7D7D-8255-B364C9A803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39991"/>
            <a:ext cx="6851754" cy="324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lang="pt-PT" sz="120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703900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  <p:sldLayoutId id="2147483714" r:id="rId18"/>
    <p:sldLayoutId id="2147483715" r:id="rId19"/>
    <p:sldLayoutId id="2147483716" r:id="rId20"/>
    <p:sldLayoutId id="2147483717" r:id="rId21"/>
    <p:sldLayoutId id="2147483718" r:id="rId22"/>
    <p:sldLayoutId id="2147483719" r:id="rId23"/>
    <p:sldLayoutId id="2147483720" r:id="rId24"/>
    <p:sldLayoutId id="2147483721" r:id="rId25"/>
    <p:sldLayoutId id="2147483722" r:id="rId26"/>
    <p:sldLayoutId id="2147483723" r:id="rId27"/>
    <p:sldLayoutId id="2147483724" r:id="rId28"/>
    <p:sldLayoutId id="2147483725" r:id="rId29"/>
    <p:sldLayoutId id="2147483726" r:id="rId30"/>
    <p:sldLayoutId id="2147483727" r:id="rId31"/>
    <p:sldLayoutId id="2147483661" r:id="rId32"/>
    <p:sldLayoutId id="2147483695" r:id="rId33"/>
    <p:sldLayoutId id="2147483649" r:id="rId34"/>
    <p:sldLayoutId id="2147483651" r:id="rId35"/>
    <p:sldLayoutId id="2147483662" r:id="rId36"/>
    <p:sldLayoutId id="2147483660" r:id="rId37"/>
    <p:sldLayoutId id="2147483663" r:id="rId38"/>
    <p:sldLayoutId id="2147483664" r:id="rId39"/>
    <p:sldLayoutId id="2147483665" r:id="rId40"/>
    <p:sldLayoutId id="2147483667" r:id="rId41"/>
    <p:sldLayoutId id="2147483654" r:id="rId42"/>
    <p:sldLayoutId id="2147483653" r:id="rId43"/>
    <p:sldLayoutId id="2147483668" r:id="rId44"/>
    <p:sldLayoutId id="2147483656" r:id="rId45"/>
    <p:sldLayoutId id="2147483657" r:id="rId46"/>
    <p:sldLayoutId id="2147483672" r:id="rId47"/>
    <p:sldLayoutId id="2147483666" r:id="rId48"/>
    <p:sldLayoutId id="2147483671" r:id="rId49"/>
    <p:sldLayoutId id="2147483669" r:id="rId50"/>
    <p:sldLayoutId id="2147483694" r:id="rId51"/>
    <p:sldLayoutId id="2147483670" r:id="rId52"/>
    <p:sldLayoutId id="2147483679" r:id="rId53"/>
    <p:sldLayoutId id="2147483674" r:id="rId54"/>
    <p:sldLayoutId id="2147483680" r:id="rId55"/>
    <p:sldLayoutId id="2147483684" r:id="rId56"/>
    <p:sldLayoutId id="2147483687" r:id="rId57"/>
    <p:sldLayoutId id="2147483693" r:id="rId58"/>
    <p:sldLayoutId id="2147483686" r:id="rId59"/>
    <p:sldLayoutId id="2147483692" r:id="rId6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37074-4EBA-C2D1-D3F5-D3F72F0063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cap="small" dirty="0"/>
              <a:t>Reunião de </a:t>
            </a:r>
            <a:r>
              <a:rPr lang="pt-PT" i="1" cap="small" dirty="0" err="1"/>
              <a:t>Kickoff</a:t>
            </a:r>
            <a:endParaRPr lang="pt-PT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424D4D-BE00-ED9C-184C-CB87E7CC33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7687EE-8152-325A-F145-CBB37FE56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pc="100">
                <a:ea typeface="Poppins Light" pitchFamily="34" charset="-122"/>
                <a:cs typeface="JetBrains Mono ExtraLight" panose="02000009000000000000" pitchFamily="49" charset="0"/>
              </a:rPr>
              <a:t>www.inesctec.pt</a:t>
            </a:r>
            <a:endParaRPr lang="en-US" spc="100" dirty="0">
              <a:cs typeface="JetBrains Mono ExtraLight" panose="02000009000000000000" pitchFamily="49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1C1E5E-D4F0-8247-4470-8144566B495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09BBEAC-74D1-7A23-9CCC-A2CE8E2890F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649219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7F65D6-2D5C-7149-01B9-CFF7031572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278AEEA-3412-BDFB-E328-B31F8D3A2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DBA8-77A2-4533-9BC5-08370409A084}" type="slidenum">
              <a:rPr lang="pt-PT" smtClean="0"/>
              <a:pPr/>
              <a:t>10</a:t>
            </a:fld>
            <a:endParaRPr lang="pt-PT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15171FC-A3EA-CCD4-C046-17A021DF1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Plano de Ação (próximos passos)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E3085A-580F-3773-2E65-91066F80518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996591-42D3-46DC-92F5-F56AEB218816}" type="datetime1">
              <a:rPr lang="pt-PT" smtClean="0"/>
              <a:pPr/>
              <a:t>28/10/2025</a:t>
            </a:fld>
            <a:endParaRPr lang="pt-PT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54CB73-647B-E53D-F902-650FD61BB1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PT"/>
              <a:t>Reunião de </a:t>
            </a:r>
            <a:r>
              <a:rPr lang="pt-PT" i="1"/>
              <a:t>Kickoff</a:t>
            </a:r>
            <a:r>
              <a:rPr lang="pt-PT"/>
              <a:t> do Projeto</a:t>
            </a:r>
            <a:endParaRPr lang="pt-PT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ACAC801-7F9E-609E-5150-CF1D8CFB2EE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98479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82CFA6E-4595-D293-E7AF-9689C20891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0931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253CAA-1CDC-647D-12D1-A5DCE0B3EFA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685CF67-6D9A-4A07-9A89-12BD1F8867CA}" type="datetime1">
              <a:rPr lang="pt-PT" smtClean="0"/>
              <a:pPr/>
              <a:t>28/10/2025</a:t>
            </a:fld>
            <a:endParaRPr lang="pt-PT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594E72-B15B-E1E5-4980-A238E472AD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PT" dirty="0"/>
              <a:t>Re</a:t>
            </a:r>
            <a:r>
              <a:rPr lang="pt-PT" dirty="0">
                <a:solidFill>
                  <a:srgbClr val="767676"/>
                </a:solidFill>
              </a:rPr>
              <a:t>união</a:t>
            </a:r>
            <a:r>
              <a:rPr lang="pt-PT" dirty="0"/>
              <a:t> de </a:t>
            </a:r>
            <a:r>
              <a:rPr lang="pt-PT" i="1" dirty="0" err="1"/>
              <a:t>Kickoff</a:t>
            </a:r>
            <a:r>
              <a:rPr lang="pt-PT" i="1" dirty="0"/>
              <a:t> </a:t>
            </a:r>
            <a:r>
              <a:rPr lang="pt-PT" dirty="0"/>
              <a:t>do Projeto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F117B3-6E81-807A-5BBD-1BE55ECD37E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906DD1EC-B43C-A5FF-29BC-D3992A0599C9}"/>
              </a:ext>
            </a:extLst>
          </p:cNvPr>
          <p:cNvSpPr txBox="1">
            <a:spLocks/>
          </p:cNvSpPr>
          <p:nvPr/>
        </p:nvSpPr>
        <p:spPr>
          <a:xfrm>
            <a:off x="1301749" y="900155"/>
            <a:ext cx="10048875" cy="78100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b="1" dirty="0">
                <a:solidFill>
                  <a:schemeClr val="bg1"/>
                </a:solidFill>
                <a:latin typeface="+mn-lt"/>
              </a:rPr>
              <a:t>AGENDA: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CA7D67-3A7E-B996-9332-D90407A68D28}"/>
              </a:ext>
            </a:extLst>
          </p:cNvPr>
          <p:cNvSpPr txBox="1"/>
          <p:nvPr/>
        </p:nvSpPr>
        <p:spPr>
          <a:xfrm>
            <a:off x="1301749" y="1486813"/>
            <a:ext cx="10048876" cy="4471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t-PT" sz="2400" b="1" dirty="0">
                <a:solidFill>
                  <a:schemeClr val="bg1"/>
                </a:solidFill>
              </a:rPr>
              <a:t>Objetivos do projeto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t-PT" sz="2400" b="1" dirty="0">
                <a:solidFill>
                  <a:schemeClr val="bg1"/>
                </a:solidFill>
              </a:rPr>
              <a:t>Equipa &amp; Partes Interessadas</a:t>
            </a:r>
            <a:endParaRPr lang="pt-PT" sz="2400" b="1" i="1" dirty="0">
              <a:solidFill>
                <a:schemeClr val="bg1"/>
              </a:solidFill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t-PT" sz="2400" b="1" dirty="0">
                <a:solidFill>
                  <a:schemeClr val="bg1"/>
                </a:solidFill>
              </a:rPr>
              <a:t>Âmbito (&amp; Não-âmbito)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t-PT" sz="2400" b="1" dirty="0">
                <a:solidFill>
                  <a:schemeClr val="bg1"/>
                </a:solidFill>
              </a:rPr>
              <a:t>Entregáveis &amp; Marcos</a:t>
            </a:r>
            <a:r>
              <a:rPr lang="pt-PT" sz="2400" b="1" i="1" dirty="0">
                <a:solidFill>
                  <a:schemeClr val="bg1"/>
                </a:solidFill>
              </a:rPr>
              <a:t> </a:t>
            </a:r>
            <a:endParaRPr lang="pt-PT" sz="2400" b="1" dirty="0">
              <a:solidFill>
                <a:schemeClr val="bg1"/>
              </a:solidFill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t-PT" sz="2400" b="1" dirty="0">
                <a:solidFill>
                  <a:schemeClr val="bg1"/>
                </a:solidFill>
              </a:rPr>
              <a:t>Plano de execução</a:t>
            </a:r>
            <a:endParaRPr lang="pt-PT" sz="2400" b="1" i="1" dirty="0">
              <a:solidFill>
                <a:schemeClr val="bg1"/>
              </a:solidFill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t-PT" sz="2400" b="1" dirty="0">
                <a:solidFill>
                  <a:schemeClr val="bg1"/>
                </a:solidFill>
              </a:rPr>
              <a:t>Riscos do projeto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t-PT" sz="2400" b="1" dirty="0">
                <a:solidFill>
                  <a:schemeClr val="bg1"/>
                </a:solidFill>
              </a:rPr>
              <a:t>Plano de comunicação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t-PT" sz="2400" b="1" dirty="0">
                <a:solidFill>
                  <a:schemeClr val="bg1"/>
                </a:solidFill>
              </a:rPr>
              <a:t>Plano de ação (próximos passos)</a:t>
            </a:r>
            <a:endParaRPr kumimoji="0" lang="pt-PT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8729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A611C63-2A81-9D7B-415B-5A9C9117058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62A7F3-5BD3-5982-1C36-E0CD0B16A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DBA8-77A2-4533-9BC5-08370409A084}" type="slidenum">
              <a:rPr lang="pt-PT" smtClean="0"/>
              <a:pPr/>
              <a:t>3</a:t>
            </a:fld>
            <a:endParaRPr lang="pt-PT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61828DB-FE72-7D14-914F-5E679AE32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Objetivos do Projeto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7673C6-513C-DD0D-ED2B-2ECEA9126F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996591-42D3-46DC-92F5-F56AEB218816}" type="datetime1">
              <a:rPr lang="pt-PT" smtClean="0"/>
              <a:pPr/>
              <a:t>28/10/2025</a:t>
            </a:fld>
            <a:endParaRPr lang="pt-PT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702EAD-716D-3A33-624C-658E0BA3CF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PT"/>
              <a:t>Reunião de </a:t>
            </a:r>
            <a:r>
              <a:rPr lang="pt-PT" i="1"/>
              <a:t>Kickoff</a:t>
            </a:r>
            <a:r>
              <a:rPr lang="pt-PT"/>
              <a:t> do Projeto</a:t>
            </a:r>
            <a:endParaRPr lang="pt-PT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D0557A1-43F6-0680-C239-D56B52A0289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214887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8EA165-248B-2E2E-D2B0-7AFB9BDCC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DBA8-77A2-4533-9BC5-08370409A084}" type="slidenum">
              <a:rPr lang="pt-PT" smtClean="0"/>
              <a:pPr/>
              <a:t>4</a:t>
            </a:fld>
            <a:endParaRPr lang="pt-PT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299D9B7-B6D1-E2E3-6672-4CD24535A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Equipa &amp; Partes Interessadas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B38739-8454-008D-E1D9-41F3B95FAE8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996591-42D3-46DC-92F5-F56AEB218816}" type="datetime1">
              <a:rPr lang="pt-PT" smtClean="0"/>
              <a:pPr/>
              <a:t>28/10/2025</a:t>
            </a:fld>
            <a:endParaRPr lang="pt-PT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59B270-2050-5E98-0A33-BF17D4D3A1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PT"/>
              <a:t>Reunião de </a:t>
            </a:r>
            <a:r>
              <a:rPr lang="pt-PT" i="1"/>
              <a:t>Kickoff</a:t>
            </a:r>
            <a:r>
              <a:rPr lang="pt-PT"/>
              <a:t> do Projeto</a:t>
            </a:r>
            <a:endParaRPr lang="pt-PT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B9B25BD-4276-C281-C102-4734A7F0126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pt-PT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DCBAA3CE-3B82-0045-5BB8-7DADF5AA00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5422185"/>
              </p:ext>
            </p:extLst>
          </p:nvPr>
        </p:nvGraphicFramePr>
        <p:xfrm>
          <a:off x="862852" y="1545065"/>
          <a:ext cx="10229850" cy="22752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09950">
                  <a:extLst>
                    <a:ext uri="{9D8B030D-6E8A-4147-A177-3AD203B41FA5}">
                      <a16:colId xmlns:a16="http://schemas.microsoft.com/office/drawing/2014/main" val="3546963785"/>
                    </a:ext>
                  </a:extLst>
                </a:gridCol>
                <a:gridCol w="3409950">
                  <a:extLst>
                    <a:ext uri="{9D8B030D-6E8A-4147-A177-3AD203B41FA5}">
                      <a16:colId xmlns:a16="http://schemas.microsoft.com/office/drawing/2014/main" val="3145168696"/>
                    </a:ext>
                  </a:extLst>
                </a:gridCol>
                <a:gridCol w="3409950">
                  <a:extLst>
                    <a:ext uri="{9D8B030D-6E8A-4147-A177-3AD203B41FA5}">
                      <a16:colId xmlns:a16="http://schemas.microsoft.com/office/drawing/2014/main" val="1037664855"/>
                    </a:ext>
                  </a:extLst>
                </a:gridCol>
              </a:tblGrid>
              <a:tr h="455059">
                <a:tc>
                  <a:txBody>
                    <a:bodyPr/>
                    <a:lstStyle/>
                    <a:p>
                      <a:r>
                        <a:rPr lang="pt-PT" dirty="0"/>
                        <a:t>Equipa </a:t>
                      </a:r>
                    </a:p>
                  </a:txBody>
                  <a:tcPr>
                    <a:solidFill>
                      <a:srgbClr val="0091B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Nome contacto</a:t>
                      </a:r>
                    </a:p>
                  </a:txBody>
                  <a:tcPr>
                    <a:solidFill>
                      <a:srgbClr val="0091B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Email contacto</a:t>
                      </a:r>
                    </a:p>
                  </a:txBody>
                  <a:tcPr>
                    <a:solidFill>
                      <a:srgbClr val="0091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5730527"/>
                  </a:ext>
                </a:extLst>
              </a:tr>
              <a:tr h="455059">
                <a:tc>
                  <a:txBody>
                    <a:bodyPr/>
                    <a:lstStyle/>
                    <a:p>
                      <a:r>
                        <a:rPr lang="pt-PT" dirty="0"/>
                        <a:t>Entidade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[nome]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dirty="0"/>
                        <a:t>[email]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3603701"/>
                  </a:ext>
                </a:extLst>
              </a:tr>
              <a:tr h="455059">
                <a:tc>
                  <a:txBody>
                    <a:bodyPr/>
                    <a:lstStyle/>
                    <a:p>
                      <a:r>
                        <a:rPr lang="pt-PT" dirty="0"/>
                        <a:t>Entidade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[nome]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dirty="0"/>
                        <a:t>[email]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9845639"/>
                  </a:ext>
                </a:extLst>
              </a:tr>
              <a:tr h="455059">
                <a:tc>
                  <a:txBody>
                    <a:bodyPr/>
                    <a:lstStyle/>
                    <a:p>
                      <a:r>
                        <a:rPr lang="pt-PT" dirty="0"/>
                        <a:t>Entidade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[nome]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dirty="0"/>
                        <a:t>[email]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6617352"/>
                  </a:ext>
                </a:extLst>
              </a:tr>
              <a:tr h="455059">
                <a:tc>
                  <a:txBody>
                    <a:bodyPr/>
                    <a:lstStyle/>
                    <a:p>
                      <a:r>
                        <a:rPr lang="pt-PT" dirty="0"/>
                        <a:t>[…]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[…]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[…]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0220892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F0B57DC-29B6-3EE5-2C1A-05E58EF15C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6874165"/>
              </p:ext>
            </p:extLst>
          </p:nvPr>
        </p:nvGraphicFramePr>
        <p:xfrm>
          <a:off x="838200" y="4173924"/>
          <a:ext cx="10229850" cy="18202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09950">
                  <a:extLst>
                    <a:ext uri="{9D8B030D-6E8A-4147-A177-3AD203B41FA5}">
                      <a16:colId xmlns:a16="http://schemas.microsoft.com/office/drawing/2014/main" val="3546963785"/>
                    </a:ext>
                  </a:extLst>
                </a:gridCol>
                <a:gridCol w="3409950">
                  <a:extLst>
                    <a:ext uri="{9D8B030D-6E8A-4147-A177-3AD203B41FA5}">
                      <a16:colId xmlns:a16="http://schemas.microsoft.com/office/drawing/2014/main" val="3145168696"/>
                    </a:ext>
                  </a:extLst>
                </a:gridCol>
                <a:gridCol w="3409950">
                  <a:extLst>
                    <a:ext uri="{9D8B030D-6E8A-4147-A177-3AD203B41FA5}">
                      <a16:colId xmlns:a16="http://schemas.microsoft.com/office/drawing/2014/main" val="1037664855"/>
                    </a:ext>
                  </a:extLst>
                </a:gridCol>
              </a:tblGrid>
              <a:tr h="455059">
                <a:tc>
                  <a:txBody>
                    <a:bodyPr/>
                    <a:lstStyle/>
                    <a:p>
                      <a:r>
                        <a:rPr lang="pt-PT" dirty="0"/>
                        <a:t>Outras Entidades Participantes</a:t>
                      </a:r>
                    </a:p>
                  </a:txBody>
                  <a:tcPr>
                    <a:solidFill>
                      <a:srgbClr val="0091B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Nome contacto</a:t>
                      </a:r>
                    </a:p>
                  </a:txBody>
                  <a:tcPr>
                    <a:solidFill>
                      <a:srgbClr val="0091B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Email contacto</a:t>
                      </a:r>
                    </a:p>
                  </a:txBody>
                  <a:tcPr>
                    <a:solidFill>
                      <a:srgbClr val="0091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5730527"/>
                  </a:ext>
                </a:extLst>
              </a:tr>
              <a:tr h="455059">
                <a:tc>
                  <a:txBody>
                    <a:bodyPr/>
                    <a:lstStyle/>
                    <a:p>
                      <a:r>
                        <a:rPr lang="pt-PT" dirty="0"/>
                        <a:t>[entidade]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dirty="0"/>
                        <a:t>[nome]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dirty="0"/>
                        <a:t>[email]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3603701"/>
                  </a:ext>
                </a:extLst>
              </a:tr>
              <a:tr h="455059">
                <a:tc>
                  <a:txBody>
                    <a:bodyPr/>
                    <a:lstStyle/>
                    <a:p>
                      <a:r>
                        <a:rPr lang="pt-PT" dirty="0"/>
                        <a:t>[entidade]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dirty="0"/>
                        <a:t>[nome]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dirty="0"/>
                        <a:t>[email]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4846962"/>
                  </a:ext>
                </a:extLst>
              </a:tr>
              <a:tr h="455059">
                <a:tc>
                  <a:txBody>
                    <a:bodyPr/>
                    <a:lstStyle/>
                    <a:p>
                      <a:r>
                        <a:rPr lang="pt-PT" dirty="0"/>
                        <a:t>[…]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[…]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[…]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02208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4997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631CFDF-B09E-2052-4D9E-42567AED48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C92F77-8C02-E25B-CF04-E26C0C748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DBA8-77A2-4533-9BC5-08370409A084}" type="slidenum">
              <a:rPr lang="pt-PT" smtClean="0"/>
              <a:pPr/>
              <a:t>5</a:t>
            </a:fld>
            <a:endParaRPr lang="pt-PT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D081961-8E52-9B59-62C0-111D709D0E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Âmbito (&amp; Não-âmbito)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53B686-2BA2-744C-E392-788AA935810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996591-42D3-46DC-92F5-F56AEB218816}" type="datetime1">
              <a:rPr lang="pt-PT" smtClean="0"/>
              <a:pPr/>
              <a:t>28/10/2025</a:t>
            </a:fld>
            <a:endParaRPr lang="pt-PT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394E51-2B86-47B7-6697-1F1342C406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PT"/>
              <a:t>Reunião de </a:t>
            </a:r>
            <a:r>
              <a:rPr lang="pt-PT" i="1"/>
              <a:t>Kickoff</a:t>
            </a:r>
            <a:r>
              <a:rPr lang="pt-PT"/>
              <a:t> do Projeto</a:t>
            </a:r>
            <a:endParaRPr lang="pt-PT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09004CA-892A-078F-ADB5-89E07DE1676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43104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73B802-9771-8D15-9643-F20233257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DBA8-77A2-4533-9BC5-08370409A084}" type="slidenum">
              <a:rPr lang="pt-PT" smtClean="0"/>
              <a:pPr/>
              <a:t>6</a:t>
            </a:fld>
            <a:endParaRPr lang="pt-PT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2FFA5CF-C0C9-555B-2361-4BFDFD686C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Entregáveis &amp; Marcos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0456CA-E18B-306D-9EA0-3F761EDF8AF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996591-42D3-46DC-92F5-F56AEB218816}" type="datetime1">
              <a:rPr lang="pt-PT" smtClean="0"/>
              <a:pPr/>
              <a:t>28/10/2025</a:t>
            </a:fld>
            <a:endParaRPr lang="pt-PT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33EDE2-5080-C60C-F92B-3701C2A618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PT"/>
              <a:t>Reunião de </a:t>
            </a:r>
            <a:r>
              <a:rPr lang="pt-PT" i="1"/>
              <a:t>Kickoff</a:t>
            </a:r>
            <a:r>
              <a:rPr lang="pt-PT"/>
              <a:t> do Projeto</a:t>
            </a:r>
            <a:endParaRPr lang="pt-PT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513F472-0DD3-38C5-EB9F-8059382EC36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pt-PT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2B8BB61-CB2D-6440-048C-CCE6B4D744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0854584"/>
              </p:ext>
            </p:extLst>
          </p:nvPr>
        </p:nvGraphicFramePr>
        <p:xfrm>
          <a:off x="838200" y="1816946"/>
          <a:ext cx="10733116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52875">
                  <a:extLst>
                    <a:ext uri="{9D8B030D-6E8A-4147-A177-3AD203B41FA5}">
                      <a16:colId xmlns:a16="http://schemas.microsoft.com/office/drawing/2014/main" val="491470980"/>
                    </a:ext>
                  </a:extLst>
                </a:gridCol>
                <a:gridCol w="2867025">
                  <a:extLst>
                    <a:ext uri="{9D8B030D-6E8A-4147-A177-3AD203B41FA5}">
                      <a16:colId xmlns:a16="http://schemas.microsoft.com/office/drawing/2014/main" val="3760201582"/>
                    </a:ext>
                  </a:extLst>
                </a:gridCol>
                <a:gridCol w="1885950">
                  <a:extLst>
                    <a:ext uri="{9D8B030D-6E8A-4147-A177-3AD203B41FA5}">
                      <a16:colId xmlns:a16="http://schemas.microsoft.com/office/drawing/2014/main" val="3628977467"/>
                    </a:ext>
                  </a:extLst>
                </a:gridCol>
                <a:gridCol w="2027266">
                  <a:extLst>
                    <a:ext uri="{9D8B030D-6E8A-4147-A177-3AD203B41FA5}">
                      <a16:colId xmlns:a16="http://schemas.microsoft.com/office/drawing/2014/main" val="23180938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pt-PT" dirty="0"/>
                        <a:t>Designação Entregável</a:t>
                      </a:r>
                    </a:p>
                  </a:txBody>
                  <a:tcPr>
                    <a:solidFill>
                      <a:srgbClr val="0091B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Entidade Responsável</a:t>
                      </a:r>
                    </a:p>
                  </a:txBody>
                  <a:tcPr>
                    <a:solidFill>
                      <a:srgbClr val="0091B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Tipo</a:t>
                      </a:r>
                    </a:p>
                  </a:txBody>
                  <a:tcPr>
                    <a:solidFill>
                      <a:srgbClr val="0091B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Data de entrega</a:t>
                      </a:r>
                    </a:p>
                  </a:txBody>
                  <a:tcPr>
                    <a:solidFill>
                      <a:srgbClr val="0091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1242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PT" dirty="0"/>
                        <a:t>Entregável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INESC TEC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Relatório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b="0" dirty="0">
                          <a:solidFill>
                            <a:schemeClr val="tx1"/>
                          </a:solidFill>
                        </a:rPr>
                        <a:t>Mês/Ano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96510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PT" dirty="0"/>
                        <a:t>Entregável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Entidade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Artigo científico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b="0" dirty="0">
                          <a:solidFill>
                            <a:schemeClr val="tx1"/>
                          </a:solidFill>
                        </a:rPr>
                        <a:t>Mês/Ano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38952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PT" dirty="0"/>
                        <a:t>[…]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dirty="0"/>
                        <a:t>[…]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dirty="0"/>
                        <a:t>[…]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dirty="0"/>
                        <a:t>[…]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0091752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AE622D86-54E4-9AE6-16CB-90A1C4111A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1218487"/>
              </p:ext>
            </p:extLst>
          </p:nvPr>
        </p:nvGraphicFramePr>
        <p:xfrm>
          <a:off x="838199" y="3787565"/>
          <a:ext cx="10733115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76776">
                  <a:extLst>
                    <a:ext uri="{9D8B030D-6E8A-4147-A177-3AD203B41FA5}">
                      <a16:colId xmlns:a16="http://schemas.microsoft.com/office/drawing/2014/main" val="491470980"/>
                    </a:ext>
                  </a:extLst>
                </a:gridCol>
                <a:gridCol w="4038600">
                  <a:extLst>
                    <a:ext uri="{9D8B030D-6E8A-4147-A177-3AD203B41FA5}">
                      <a16:colId xmlns:a16="http://schemas.microsoft.com/office/drawing/2014/main" val="3760201582"/>
                    </a:ext>
                  </a:extLst>
                </a:gridCol>
                <a:gridCol w="2017739">
                  <a:extLst>
                    <a:ext uri="{9D8B030D-6E8A-4147-A177-3AD203B41FA5}">
                      <a16:colId xmlns:a16="http://schemas.microsoft.com/office/drawing/2014/main" val="23180938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pt-PT" dirty="0"/>
                        <a:t>Designação Marco</a:t>
                      </a:r>
                      <a:endParaRPr lang="pt-PT" i="1" dirty="0"/>
                    </a:p>
                  </a:txBody>
                  <a:tcPr>
                    <a:solidFill>
                      <a:srgbClr val="0091B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Entidade Responsável</a:t>
                      </a:r>
                    </a:p>
                  </a:txBody>
                  <a:tcPr>
                    <a:solidFill>
                      <a:srgbClr val="0091B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Data </a:t>
                      </a:r>
                    </a:p>
                  </a:txBody>
                  <a:tcPr>
                    <a:solidFill>
                      <a:srgbClr val="0091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1242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PT" dirty="0"/>
                        <a:t>Ponto de controlo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INESC TEC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b="0" dirty="0">
                          <a:solidFill>
                            <a:schemeClr val="tx1"/>
                          </a:solidFill>
                        </a:rPr>
                        <a:t>Mês/Ano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96510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PT" dirty="0"/>
                        <a:t>Ponto de controlo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Entidade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b="0" dirty="0">
                          <a:solidFill>
                            <a:schemeClr val="tx1"/>
                          </a:solidFill>
                        </a:rPr>
                        <a:t>Mês/Ano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38952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PT" dirty="0"/>
                        <a:t>[…]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dirty="0"/>
                        <a:t>[…]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dirty="0"/>
                        <a:t>[…]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00917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89111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72EB39F-D98B-E172-B557-718123263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DBA8-77A2-4533-9BC5-08370409A084}" type="slidenum">
              <a:rPr lang="pt-PT" smtClean="0"/>
              <a:pPr/>
              <a:t>7</a:t>
            </a:fld>
            <a:endParaRPr lang="pt-PT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F7DA7F2-81BC-FF2E-1CBB-AB31986FD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Plano de Execução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52FA8D-D02B-5A2D-DAFF-6A9F001B188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996591-42D3-46DC-92F5-F56AEB218816}" type="datetime1">
              <a:rPr lang="pt-PT" smtClean="0"/>
              <a:pPr/>
              <a:t>28/10/2025</a:t>
            </a:fld>
            <a:endParaRPr lang="pt-PT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2D4FF6-82FE-C05A-7F58-D6A8E68FAC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PT"/>
              <a:t>Reunião de </a:t>
            </a:r>
            <a:r>
              <a:rPr lang="pt-PT" i="1"/>
              <a:t>Kickoff</a:t>
            </a:r>
            <a:r>
              <a:rPr lang="pt-PT"/>
              <a:t> do Projeto</a:t>
            </a:r>
            <a:endParaRPr lang="pt-PT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2ECB830-8B9A-87E7-70E7-EA5BA18C87B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FEB6ECA1-88E7-BC6E-C151-411DC9552AE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822450"/>
            <a:ext cx="10515600" cy="4403725"/>
          </a:xfrm>
        </p:spPr>
        <p:txBody>
          <a:bodyPr/>
          <a:lstStyle/>
          <a:p>
            <a:pPr marL="0" indent="0">
              <a:buNone/>
            </a:pPr>
            <a:r>
              <a:rPr lang="pt-PT" dirty="0"/>
              <a:t>[Ex: cronograma com a calendarização das tarefas, entregas, marcos, etc.]</a:t>
            </a:r>
          </a:p>
        </p:txBody>
      </p:sp>
    </p:spTree>
    <p:extLst>
      <p:ext uri="{BB962C8B-B14F-4D97-AF65-F5344CB8AC3E}">
        <p14:creationId xmlns:p14="http://schemas.microsoft.com/office/powerpoint/2010/main" val="1643747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67075C7-4FFA-82FC-F579-8D2B61CC1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DBA8-77A2-4533-9BC5-08370409A084}" type="slidenum">
              <a:rPr lang="pt-PT" smtClean="0"/>
              <a:pPr/>
              <a:t>8</a:t>
            </a:fld>
            <a:endParaRPr lang="pt-PT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CE1176D-DDC0-1876-F4AE-1E98E984F2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Riscos do Projeto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D7FC70-35B2-77C4-9337-70FD995704B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996591-42D3-46DC-92F5-F56AEB218816}" type="datetime1">
              <a:rPr lang="pt-PT" smtClean="0"/>
              <a:pPr/>
              <a:t>28/10/2025</a:t>
            </a:fld>
            <a:endParaRPr lang="pt-PT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556E49-3409-EC9B-366A-012BCFFEA2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PT"/>
              <a:t>Reunião de </a:t>
            </a:r>
            <a:r>
              <a:rPr lang="pt-PT" i="1"/>
              <a:t>Kickoff</a:t>
            </a:r>
            <a:r>
              <a:rPr lang="pt-PT"/>
              <a:t> do Projeto</a:t>
            </a:r>
            <a:endParaRPr lang="pt-PT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4FDDB6F-0B3E-8996-01A8-264C0F8ABDA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pt-PT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46822124-56ED-612F-3353-88692F47267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3736157"/>
              </p:ext>
            </p:extLst>
          </p:nvPr>
        </p:nvGraphicFramePr>
        <p:xfrm>
          <a:off x="1132290" y="2359246"/>
          <a:ext cx="9891310" cy="20095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54795">
                  <a:extLst>
                    <a:ext uri="{9D8B030D-6E8A-4147-A177-3AD203B41FA5}">
                      <a16:colId xmlns:a16="http://schemas.microsoft.com/office/drawing/2014/main" val="3837286255"/>
                    </a:ext>
                  </a:extLst>
                </a:gridCol>
                <a:gridCol w="5136515">
                  <a:extLst>
                    <a:ext uri="{9D8B030D-6E8A-4147-A177-3AD203B41FA5}">
                      <a16:colId xmlns:a16="http://schemas.microsoft.com/office/drawing/2014/main" val="1331805562"/>
                    </a:ext>
                  </a:extLst>
                </a:gridCol>
              </a:tblGrid>
              <a:tr h="665490">
                <a:tc>
                  <a:txBody>
                    <a:bodyPr/>
                    <a:lstStyle/>
                    <a:p>
                      <a:pPr algn="ctr"/>
                      <a:r>
                        <a:rPr lang="pt-PT" dirty="0"/>
                        <a:t># RISCO</a:t>
                      </a:r>
                    </a:p>
                  </a:txBody>
                  <a:tcPr anchor="ctr">
                    <a:solidFill>
                      <a:srgbClr val="0091B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/>
                        <a:t>AÇÕES DE MITIGAÇÃO</a:t>
                      </a:r>
                    </a:p>
                  </a:txBody>
                  <a:tcPr anchor="ctr">
                    <a:solidFill>
                      <a:srgbClr val="0091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7348002"/>
                  </a:ext>
                </a:extLst>
              </a:tr>
              <a:tr h="470717">
                <a:tc>
                  <a:txBody>
                    <a:bodyPr/>
                    <a:lstStyle/>
                    <a:p>
                      <a:r>
                        <a:rPr lang="pt-PT" dirty="0"/>
                        <a:t>[risco 1]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[ações]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8884405"/>
                  </a:ext>
                </a:extLst>
              </a:tr>
              <a:tr h="428847">
                <a:tc>
                  <a:txBody>
                    <a:bodyPr/>
                    <a:lstStyle/>
                    <a:p>
                      <a:r>
                        <a:rPr lang="pt-PT" dirty="0"/>
                        <a:t>[risco 2]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dirty="0"/>
                        <a:t>[ações]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705881"/>
                  </a:ext>
                </a:extLst>
              </a:tr>
              <a:tr h="444500">
                <a:tc>
                  <a:txBody>
                    <a:bodyPr/>
                    <a:lstStyle/>
                    <a:p>
                      <a:r>
                        <a:rPr lang="pt-PT" dirty="0"/>
                        <a:t>[…]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dirty="0"/>
                        <a:t>[…]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682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26636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BB11ED4-FA20-3485-5129-0959DC59F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DBA8-77A2-4533-9BC5-08370409A084}" type="slidenum">
              <a:rPr lang="pt-PT" smtClean="0"/>
              <a:pPr/>
              <a:t>9</a:t>
            </a:fld>
            <a:endParaRPr lang="pt-PT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42EEA9F-87F4-C936-1E43-2A88319B6B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Plano de Comunicação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8DAF31-A072-2D24-781E-8B21E22FCAA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996591-42D3-46DC-92F5-F56AEB218816}" type="datetime1">
              <a:rPr lang="pt-PT" smtClean="0"/>
              <a:pPr/>
              <a:t>28/10/2025</a:t>
            </a:fld>
            <a:endParaRPr lang="pt-PT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4DDC31-4AA4-2F08-6F6B-28D68E65DB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PT"/>
              <a:t>Reunião de </a:t>
            </a:r>
            <a:r>
              <a:rPr lang="pt-PT" i="1"/>
              <a:t>Kickoff</a:t>
            </a:r>
            <a:r>
              <a:rPr lang="pt-PT"/>
              <a:t> do Projeto</a:t>
            </a:r>
            <a:endParaRPr lang="pt-PT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5A3AFC4-3A39-B525-590B-D6CA4761C4F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A1101073-7F33-5F1D-81E8-C5730F52FC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822450"/>
            <a:ext cx="10515600" cy="4403725"/>
          </a:xfrm>
        </p:spPr>
        <p:txBody>
          <a:bodyPr/>
          <a:lstStyle/>
          <a:p>
            <a:pPr marL="0" indent="0">
              <a:buNone/>
            </a:pPr>
            <a:r>
              <a:rPr lang="pt-PT" dirty="0"/>
              <a:t>[Definição do plano de comunicação para o projeto que compreenda, no caso mais complexo, para cada parte interessada (</a:t>
            </a:r>
            <a:r>
              <a:rPr lang="pt-PT" i="1" dirty="0" err="1"/>
              <a:t>stakeholder</a:t>
            </a:r>
            <a:r>
              <a:rPr lang="pt-PT" dirty="0"/>
              <a:t>), as respetivas responsabilidades, as necessidades de informação, as categorias de informação necessárias, bem como, a forma (meios de comunicação) e a frequência dessa comunicação. Ex: plano de reuniões (tipos e periodicidade), plataformas (digitais) colaborativas a utilizar, etc.]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28962762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INESC TEC">
      <a:dk1>
        <a:srgbClr val="000000"/>
      </a:dk1>
      <a:lt1>
        <a:srgbClr val="FFFFFF"/>
      </a:lt1>
      <a:dk2>
        <a:srgbClr val="006493"/>
      </a:dk2>
      <a:lt2>
        <a:srgbClr val="FEFFFF"/>
      </a:lt2>
      <a:accent1>
        <a:srgbClr val="002440"/>
      </a:accent1>
      <a:accent2>
        <a:srgbClr val="005882"/>
      </a:accent2>
      <a:accent3>
        <a:srgbClr val="008CBE"/>
      </a:accent3>
      <a:accent4>
        <a:srgbClr val="32B0DD"/>
      </a:accent4>
      <a:accent5>
        <a:srgbClr val="63CCED"/>
      </a:accent5>
      <a:accent6>
        <a:srgbClr val="A9C3CB"/>
      </a:accent6>
      <a:hlink>
        <a:srgbClr val="008CBE"/>
      </a:hlink>
      <a:folHlink>
        <a:srgbClr val="63CCED"/>
      </a:folHlink>
    </a:clrScheme>
    <a:fontScheme name="Estilo 2">
      <a:majorFont>
        <a:latin typeface="Aptos ExtraBold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A992B9490903F41B582693B46547A33" ma:contentTypeVersion="19" ma:contentTypeDescription="Create a new document." ma:contentTypeScope="" ma:versionID="4aa174896cd45bdcbf873f1c13cbb9e2">
  <xsd:schema xmlns:xsd="http://www.w3.org/2001/XMLSchema" xmlns:xs="http://www.w3.org/2001/XMLSchema" xmlns:p="http://schemas.microsoft.com/office/2006/metadata/properties" xmlns:ns2="7376b208-405e-40dc-9461-46f7ba0beaf0" xmlns:ns3="706c0b58-33d4-4a29-9430-7b2bc36c391e" targetNamespace="http://schemas.microsoft.com/office/2006/metadata/properties" ma:root="true" ma:fieldsID="d0dc36311dfae2b0921562fb6a61a4f0" ns2:_="" ns3:_="">
    <xsd:import namespace="7376b208-405e-40dc-9461-46f7ba0beaf0"/>
    <xsd:import namespace="706c0b58-33d4-4a29-9430-7b2bc36c391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376b208-405e-40dc-9461-46f7ba0beaf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ddea2aff-83e1-4cb3-b7a2-433f265e0dc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6c0b58-33d4-4a29-9430-7b2bc36c391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bf64732-a18e-48a7-8ef6-ae3dbd29b834}" ma:internalName="TaxCatchAll" ma:showField="CatchAllData" ma:web="706c0b58-33d4-4a29-9430-7b2bc36c391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376b208-405e-40dc-9461-46f7ba0beaf0">
      <Terms xmlns="http://schemas.microsoft.com/office/infopath/2007/PartnerControls"/>
    </lcf76f155ced4ddcb4097134ff3c332f>
    <TaxCatchAll xmlns="706c0b58-33d4-4a29-9430-7b2bc36c391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E762937-ADB2-4689-B20C-F5CABD97CA4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376b208-405e-40dc-9461-46f7ba0beaf0"/>
    <ds:schemaRef ds:uri="706c0b58-33d4-4a29-9430-7b2bc36c391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58A6BAD-E11A-4353-A9BC-B3A320BFCCE6}">
  <ds:schemaRefs>
    <ds:schemaRef ds:uri="http://purl.org/dc/elements/1.1/"/>
    <ds:schemaRef ds:uri="http://schemas.microsoft.com/office/2006/documentManagement/types"/>
    <ds:schemaRef ds:uri="http://purl.org/dc/terms/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7376b208-405e-40dc-9461-46f7ba0beaf0"/>
    <ds:schemaRef ds:uri="706c0b58-33d4-4a29-9430-7b2bc36c391e"/>
    <ds:schemaRef ds:uri="http://schemas.microsoft.com/office/infopath/2007/PartnerControl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D9569C1-D991-43EE-8955-9F182F02A6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3531</TotalTime>
  <Words>360</Words>
  <Application>Microsoft Office PowerPoint</Application>
  <PresentationFormat>Widescreen</PresentationFormat>
  <Paragraphs>111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Aptos</vt:lpstr>
      <vt:lpstr>Aptos ExtraBold</vt:lpstr>
      <vt:lpstr>Arial</vt:lpstr>
      <vt:lpstr>JetBrains Mono ExtraLight</vt:lpstr>
      <vt:lpstr>Poppins Light</vt:lpstr>
      <vt:lpstr>Wingdings</vt:lpstr>
      <vt:lpstr>1_Office Theme</vt:lpstr>
      <vt:lpstr>Reunião de Kickoff</vt:lpstr>
      <vt:lpstr>PowerPoint Presentation</vt:lpstr>
      <vt:lpstr>Objetivos do Projeto</vt:lpstr>
      <vt:lpstr>Equipa &amp; Partes Interessadas</vt:lpstr>
      <vt:lpstr>Âmbito (&amp; Não-âmbito)</vt:lpstr>
      <vt:lpstr>Entregáveis &amp; Marcos</vt:lpstr>
      <vt:lpstr>Plano de Execução</vt:lpstr>
      <vt:lpstr>Riscos do Projeto</vt:lpstr>
      <vt:lpstr>Plano de Comunicação</vt:lpstr>
      <vt:lpstr>Plano de Ação (próximos passos)</vt:lpstr>
      <vt:lpstr>PowerPoint Presentation</vt:lpstr>
    </vt:vector>
  </TitlesOfParts>
  <Company>INESC TEC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pmo@inesctec.pt</dc:creator>
  <cp:lastModifiedBy>Lígia Silva</cp:lastModifiedBy>
  <cp:revision>36</cp:revision>
  <dcterms:created xsi:type="dcterms:W3CDTF">2025-05-22T15:29:19Z</dcterms:created>
  <dcterms:modified xsi:type="dcterms:W3CDTF">2025-10-28T13:22:12Z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0x0101000A992B9490903F41B582693B46547A33</vt:lpwstr>
  </property>
  <property fmtid="{D5CDD505-2E9C-101B-9397-08002B2CF9AE}" pid="3" name="MediaServiceImageTags">
    <vt:lpwstr/>
  </property>
</Properties>
</file>