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95" r:id="rId1"/>
  </p:sldMasterIdLst>
  <p:notesMasterIdLst>
    <p:notesMasterId r:id="rId19"/>
  </p:notesMasterIdLst>
  <p:handoutMasterIdLst>
    <p:handoutMasterId r:id="rId20"/>
  </p:handoutMasterIdLst>
  <p:sldIdLst>
    <p:sldId id="313" r:id="rId2"/>
    <p:sldId id="307" r:id="rId3"/>
    <p:sldId id="278" r:id="rId4"/>
    <p:sldId id="290" r:id="rId5"/>
    <p:sldId id="297" r:id="rId6"/>
    <p:sldId id="298" r:id="rId7"/>
    <p:sldId id="301" r:id="rId8"/>
    <p:sldId id="299" r:id="rId9"/>
    <p:sldId id="300" r:id="rId10"/>
    <p:sldId id="291" r:id="rId11"/>
    <p:sldId id="292" r:id="rId12"/>
    <p:sldId id="303" r:id="rId13"/>
    <p:sldId id="293" r:id="rId14"/>
    <p:sldId id="295" r:id="rId15"/>
    <p:sldId id="296" r:id="rId16"/>
    <p:sldId id="315" r:id="rId17"/>
    <p:sldId id="302" r:id="rId18"/>
  </p:sldIdLst>
  <p:sldSz cx="12192000" cy="6858000"/>
  <p:notesSz cx="6858000" cy="9144000"/>
  <p:defaultText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15:clr>
            <a:srgbClr val="A4A3A4"/>
          </p15:clr>
        </p15:guide>
        <p15:guide id="2">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8AB7"/>
    <a:srgbClr val="008BBA"/>
    <a:srgbClr val="0091C0"/>
    <a:srgbClr val="0E79AE"/>
    <a:srgbClr val="0090C2"/>
    <a:srgbClr val="000000"/>
    <a:srgbClr val="BDD7EE"/>
    <a:srgbClr val="DEEFF5"/>
    <a:srgbClr val="29415A"/>
    <a:srgbClr val="DEEB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583" autoAdjust="0"/>
    <p:restoredTop sz="95097" autoAdjust="0"/>
  </p:normalViewPr>
  <p:slideViewPr>
    <p:cSldViewPr snapToGrid="0">
      <p:cViewPr varScale="1">
        <p:scale>
          <a:sx n="117" d="100"/>
          <a:sy n="117" d="100"/>
        </p:scale>
        <p:origin x="696" y="102"/>
      </p:cViewPr>
      <p:guideLst>
        <p:guide orient="horz"/>
        <p:guide/>
      </p:guideLst>
    </p:cSldViewPr>
  </p:slideViewPr>
  <p:notesTextViewPr>
    <p:cViewPr>
      <p:scale>
        <a:sx n="1" d="1"/>
        <a:sy n="1" d="1"/>
      </p:scale>
      <p:origin x="0" y="0"/>
    </p:cViewPr>
  </p:notesTextViewPr>
  <p:sorterViewPr>
    <p:cViewPr>
      <p:scale>
        <a:sx n="66" d="100"/>
        <a:sy n="66" d="100"/>
      </p:scale>
      <p:origin x="0" y="0"/>
    </p:cViewPr>
  </p:sorterViewPr>
  <p:notesViewPr>
    <p:cSldViewPr snapToGrid="0">
      <p:cViewPr varScale="1">
        <p:scale>
          <a:sx n="88" d="100"/>
          <a:sy n="88" d="100"/>
        </p:scale>
        <p:origin x="1734"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D606223-5810-7A4B-BB24-4DC04D13303D}" type="datetimeFigureOut">
              <a:rPr lang="en-US" smtClean="0"/>
              <a:t>4/10/2024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CAB2983-8FA3-524E-8FF0-F4270ED24BA9}" type="slidenum">
              <a:rPr lang="en-US" smtClean="0"/>
              <a:t>‹#›</a:t>
            </a:fld>
            <a:endParaRPr lang="en-US"/>
          </a:p>
        </p:txBody>
      </p:sp>
    </p:spTree>
    <p:extLst>
      <p:ext uri="{BB962C8B-B14F-4D97-AF65-F5344CB8AC3E}">
        <p14:creationId xmlns:p14="http://schemas.microsoft.com/office/powerpoint/2010/main" val="66783878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PT"/>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61E3467-54CA-4ED8-ACC4-7F680C940380}" type="datetimeFigureOut">
              <a:rPr lang="pt-PT" smtClean="0"/>
              <a:t>10/04/2024</a:t>
            </a:fld>
            <a:endParaRPr lang="pt-PT"/>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t-PT"/>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PT"/>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PT"/>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D59A6D-54E1-4A01-AE77-1D6F72C6127B}" type="slidenum">
              <a:rPr lang="pt-PT" smtClean="0"/>
              <a:t>‹#›</a:t>
            </a:fld>
            <a:endParaRPr lang="pt-PT"/>
          </a:p>
        </p:txBody>
      </p:sp>
    </p:spTree>
    <p:extLst>
      <p:ext uri="{BB962C8B-B14F-4D97-AF65-F5344CB8AC3E}">
        <p14:creationId xmlns:p14="http://schemas.microsoft.com/office/powerpoint/2010/main" val="943388194"/>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PT" sz="1200" b="1" kern="1200" dirty="0">
                <a:solidFill>
                  <a:schemeClr val="tx1"/>
                </a:solidFill>
                <a:effectLst/>
                <a:latin typeface="+mn-lt"/>
                <a:ea typeface="+mn-ea"/>
                <a:cs typeface="+mn-cs"/>
              </a:rPr>
              <a:t>Preencher a referência da proposta</a:t>
            </a:r>
            <a:r>
              <a:rPr lang="pt-PT" sz="1200" kern="1200" dirty="0">
                <a:solidFill>
                  <a:schemeClr val="tx1"/>
                </a:solidFill>
                <a:effectLst/>
                <a:latin typeface="+mn-lt"/>
                <a:ea typeface="+mn-ea"/>
                <a:cs typeface="+mn-cs"/>
              </a:rPr>
              <a:t> (Formato PPYYYY-NNNN), usando a referência atribuída pela Intranet no momento de registo da proposta. </a:t>
            </a:r>
          </a:p>
          <a:p>
            <a:endParaRPr lang="pt-PT" dirty="0"/>
          </a:p>
        </p:txBody>
      </p:sp>
    </p:spTree>
    <p:extLst>
      <p:ext uri="{BB962C8B-B14F-4D97-AF65-F5344CB8AC3E}">
        <p14:creationId xmlns:p14="http://schemas.microsoft.com/office/powerpoint/2010/main" val="21343171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t>Click</a:t>
            </a:r>
            <a:r>
              <a:rPr lang="en-US" sz="1200" baseline="0" dirty="0"/>
              <a:t> to add text – </a:t>
            </a:r>
            <a:r>
              <a:rPr lang="en-US" sz="1200" b="1" baseline="0" dirty="0"/>
              <a:t>1 column</a:t>
            </a:r>
            <a:endParaRPr lang="en-US" sz="1200" b="1" dirty="0"/>
          </a:p>
          <a:p>
            <a:endParaRPr lang="en-US" dirty="0"/>
          </a:p>
        </p:txBody>
      </p:sp>
    </p:spTree>
    <p:extLst>
      <p:ext uri="{BB962C8B-B14F-4D97-AF65-F5344CB8AC3E}">
        <p14:creationId xmlns:p14="http://schemas.microsoft.com/office/powerpoint/2010/main" val="1230773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PT" dirty="0"/>
          </a:p>
        </p:txBody>
      </p:sp>
    </p:spTree>
    <p:extLst>
      <p:ext uri="{BB962C8B-B14F-4D97-AF65-F5344CB8AC3E}">
        <p14:creationId xmlns:p14="http://schemas.microsoft.com/office/powerpoint/2010/main" val="6045913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001177-4A76-CFF1-0597-8818BC72802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pt-PT"/>
          </a:p>
        </p:txBody>
      </p:sp>
      <p:sp>
        <p:nvSpPr>
          <p:cNvPr id="3" name="Subtitle 2">
            <a:extLst>
              <a:ext uri="{FF2B5EF4-FFF2-40B4-BE49-F238E27FC236}">
                <a16:creationId xmlns:a16="http://schemas.microsoft.com/office/drawing/2014/main" id="{97A966FE-8F2F-46E5-87AC-BB501BC5E03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pt-PT"/>
          </a:p>
        </p:txBody>
      </p:sp>
      <p:sp>
        <p:nvSpPr>
          <p:cNvPr id="4" name="Date Placeholder 3">
            <a:extLst>
              <a:ext uri="{FF2B5EF4-FFF2-40B4-BE49-F238E27FC236}">
                <a16:creationId xmlns:a16="http://schemas.microsoft.com/office/drawing/2014/main" id="{AD1EBD8F-D764-3FBA-788B-A904FA0B4431}"/>
              </a:ext>
            </a:extLst>
          </p:cNvPr>
          <p:cNvSpPr>
            <a:spLocks noGrp="1"/>
          </p:cNvSpPr>
          <p:nvPr>
            <p:ph type="dt" sz="half" idx="10"/>
          </p:nvPr>
        </p:nvSpPr>
        <p:spPr>
          <a:xfrm>
            <a:off x="838200" y="6477108"/>
            <a:ext cx="2743200" cy="244367"/>
          </a:xfrm>
          <a:prstGeom prst="rect">
            <a:avLst/>
          </a:prstGeom>
        </p:spPr>
        <p:txBody>
          <a:bodyPr/>
          <a:lstStyle/>
          <a:p>
            <a:endParaRPr lang="pt-PT"/>
          </a:p>
        </p:txBody>
      </p:sp>
      <p:sp>
        <p:nvSpPr>
          <p:cNvPr id="5" name="Footer Placeholder 4">
            <a:extLst>
              <a:ext uri="{FF2B5EF4-FFF2-40B4-BE49-F238E27FC236}">
                <a16:creationId xmlns:a16="http://schemas.microsoft.com/office/drawing/2014/main" id="{EF1AA88B-AA03-3711-C055-C88413E53DCE}"/>
              </a:ext>
            </a:extLst>
          </p:cNvPr>
          <p:cNvSpPr>
            <a:spLocks noGrp="1"/>
          </p:cNvSpPr>
          <p:nvPr>
            <p:ph type="ftr" sz="quarter" idx="11"/>
          </p:nvPr>
        </p:nvSpPr>
        <p:spPr>
          <a:xfrm>
            <a:off x="4038600" y="6477108"/>
            <a:ext cx="4114800" cy="244367"/>
          </a:xfrm>
          <a:prstGeom prst="rect">
            <a:avLst/>
          </a:prstGeom>
        </p:spPr>
        <p:txBody>
          <a:bodyPr/>
          <a:lstStyle/>
          <a:p>
            <a:endParaRPr lang="pt-PT"/>
          </a:p>
        </p:txBody>
      </p:sp>
      <p:sp>
        <p:nvSpPr>
          <p:cNvPr id="6" name="Slide Number Placeholder 5">
            <a:extLst>
              <a:ext uri="{FF2B5EF4-FFF2-40B4-BE49-F238E27FC236}">
                <a16:creationId xmlns:a16="http://schemas.microsoft.com/office/drawing/2014/main" id="{1C4684DA-D309-0BF0-5270-D35FE5E0FC1F}"/>
              </a:ext>
            </a:extLst>
          </p:cNvPr>
          <p:cNvSpPr>
            <a:spLocks noGrp="1"/>
          </p:cNvSpPr>
          <p:nvPr>
            <p:ph type="sldNum" sz="quarter" idx="12"/>
          </p:nvPr>
        </p:nvSpPr>
        <p:spPr/>
        <p:txBody>
          <a:bodyPr/>
          <a:lstStyle/>
          <a:p>
            <a:fld id="{380F7491-6D5E-4E00-BFFB-399626D8AA8C}" type="slidenum">
              <a:rPr lang="pt-PT" smtClean="0"/>
              <a:t>‹#›</a:t>
            </a:fld>
            <a:endParaRPr lang="pt-PT"/>
          </a:p>
        </p:txBody>
      </p:sp>
    </p:spTree>
    <p:extLst>
      <p:ext uri="{BB962C8B-B14F-4D97-AF65-F5344CB8AC3E}">
        <p14:creationId xmlns:p14="http://schemas.microsoft.com/office/powerpoint/2010/main" val="40441283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221DE9-47E4-BAA3-175D-DE397FCE4EAC}"/>
              </a:ext>
            </a:extLst>
          </p:cNvPr>
          <p:cNvSpPr>
            <a:spLocks noGrp="1"/>
          </p:cNvSpPr>
          <p:nvPr>
            <p:ph type="title"/>
          </p:nvPr>
        </p:nvSpPr>
        <p:spPr/>
        <p:txBody>
          <a:bodyPr/>
          <a:lstStyle/>
          <a:p>
            <a:r>
              <a:rPr lang="en-GB"/>
              <a:t>Click to edit Master title style</a:t>
            </a:r>
            <a:endParaRPr lang="pt-PT"/>
          </a:p>
        </p:txBody>
      </p:sp>
      <p:sp>
        <p:nvSpPr>
          <p:cNvPr id="3" name="Vertical Text Placeholder 2">
            <a:extLst>
              <a:ext uri="{FF2B5EF4-FFF2-40B4-BE49-F238E27FC236}">
                <a16:creationId xmlns:a16="http://schemas.microsoft.com/office/drawing/2014/main" id="{DE0CE002-B0AD-95CD-167E-57396A7511C3}"/>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pt-PT"/>
          </a:p>
        </p:txBody>
      </p:sp>
      <p:sp>
        <p:nvSpPr>
          <p:cNvPr id="4" name="Date Placeholder 3">
            <a:extLst>
              <a:ext uri="{FF2B5EF4-FFF2-40B4-BE49-F238E27FC236}">
                <a16:creationId xmlns:a16="http://schemas.microsoft.com/office/drawing/2014/main" id="{428354A3-5AFF-B7DB-C480-28B84D3F66EA}"/>
              </a:ext>
            </a:extLst>
          </p:cNvPr>
          <p:cNvSpPr>
            <a:spLocks noGrp="1"/>
          </p:cNvSpPr>
          <p:nvPr>
            <p:ph type="dt" sz="half" idx="10"/>
          </p:nvPr>
        </p:nvSpPr>
        <p:spPr>
          <a:xfrm>
            <a:off x="838200" y="6477108"/>
            <a:ext cx="2743200" cy="244367"/>
          </a:xfrm>
          <a:prstGeom prst="rect">
            <a:avLst/>
          </a:prstGeom>
        </p:spPr>
        <p:txBody>
          <a:bodyPr/>
          <a:lstStyle/>
          <a:p>
            <a:endParaRPr lang="pt-PT"/>
          </a:p>
        </p:txBody>
      </p:sp>
      <p:sp>
        <p:nvSpPr>
          <p:cNvPr id="5" name="Footer Placeholder 4">
            <a:extLst>
              <a:ext uri="{FF2B5EF4-FFF2-40B4-BE49-F238E27FC236}">
                <a16:creationId xmlns:a16="http://schemas.microsoft.com/office/drawing/2014/main" id="{11C39268-9EE3-0CB7-72BE-4A4452862D20}"/>
              </a:ext>
            </a:extLst>
          </p:cNvPr>
          <p:cNvSpPr>
            <a:spLocks noGrp="1"/>
          </p:cNvSpPr>
          <p:nvPr>
            <p:ph type="ftr" sz="quarter" idx="11"/>
          </p:nvPr>
        </p:nvSpPr>
        <p:spPr>
          <a:xfrm>
            <a:off x="4038600" y="6477108"/>
            <a:ext cx="4114800" cy="244367"/>
          </a:xfrm>
          <a:prstGeom prst="rect">
            <a:avLst/>
          </a:prstGeom>
        </p:spPr>
        <p:txBody>
          <a:bodyPr/>
          <a:lstStyle/>
          <a:p>
            <a:endParaRPr lang="pt-PT"/>
          </a:p>
        </p:txBody>
      </p:sp>
      <p:sp>
        <p:nvSpPr>
          <p:cNvPr id="6" name="Slide Number Placeholder 5">
            <a:extLst>
              <a:ext uri="{FF2B5EF4-FFF2-40B4-BE49-F238E27FC236}">
                <a16:creationId xmlns:a16="http://schemas.microsoft.com/office/drawing/2014/main" id="{F7A7D37A-1360-A0EA-B9A1-79F4FEE5BE8B}"/>
              </a:ext>
            </a:extLst>
          </p:cNvPr>
          <p:cNvSpPr>
            <a:spLocks noGrp="1"/>
          </p:cNvSpPr>
          <p:nvPr>
            <p:ph type="sldNum" sz="quarter" idx="12"/>
          </p:nvPr>
        </p:nvSpPr>
        <p:spPr/>
        <p:txBody>
          <a:bodyPr/>
          <a:lstStyle/>
          <a:p>
            <a:fld id="{380F7491-6D5E-4E00-BFFB-399626D8AA8C}" type="slidenum">
              <a:rPr lang="pt-PT" smtClean="0"/>
              <a:t>‹#›</a:t>
            </a:fld>
            <a:endParaRPr lang="pt-PT"/>
          </a:p>
        </p:txBody>
      </p:sp>
    </p:spTree>
    <p:extLst>
      <p:ext uri="{BB962C8B-B14F-4D97-AF65-F5344CB8AC3E}">
        <p14:creationId xmlns:p14="http://schemas.microsoft.com/office/powerpoint/2010/main" val="37692723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AE5CC16-FC41-0DAB-3073-790491F40DB8}"/>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pt-PT"/>
          </a:p>
        </p:txBody>
      </p:sp>
      <p:sp>
        <p:nvSpPr>
          <p:cNvPr id="3" name="Vertical Text Placeholder 2">
            <a:extLst>
              <a:ext uri="{FF2B5EF4-FFF2-40B4-BE49-F238E27FC236}">
                <a16:creationId xmlns:a16="http://schemas.microsoft.com/office/drawing/2014/main" id="{26E08AC7-99A7-8CA4-C2A8-AF5A2204B896}"/>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pt-PT"/>
          </a:p>
        </p:txBody>
      </p:sp>
      <p:sp>
        <p:nvSpPr>
          <p:cNvPr id="4" name="Date Placeholder 3">
            <a:extLst>
              <a:ext uri="{FF2B5EF4-FFF2-40B4-BE49-F238E27FC236}">
                <a16:creationId xmlns:a16="http://schemas.microsoft.com/office/drawing/2014/main" id="{DC6D273C-CB8C-3284-BE97-C24B0973CD1E}"/>
              </a:ext>
            </a:extLst>
          </p:cNvPr>
          <p:cNvSpPr>
            <a:spLocks noGrp="1"/>
          </p:cNvSpPr>
          <p:nvPr>
            <p:ph type="dt" sz="half" idx="10"/>
          </p:nvPr>
        </p:nvSpPr>
        <p:spPr>
          <a:xfrm>
            <a:off x="838200" y="6477108"/>
            <a:ext cx="2743200" cy="244367"/>
          </a:xfrm>
          <a:prstGeom prst="rect">
            <a:avLst/>
          </a:prstGeom>
        </p:spPr>
        <p:txBody>
          <a:bodyPr/>
          <a:lstStyle/>
          <a:p>
            <a:endParaRPr lang="pt-PT"/>
          </a:p>
        </p:txBody>
      </p:sp>
      <p:sp>
        <p:nvSpPr>
          <p:cNvPr id="5" name="Footer Placeholder 4">
            <a:extLst>
              <a:ext uri="{FF2B5EF4-FFF2-40B4-BE49-F238E27FC236}">
                <a16:creationId xmlns:a16="http://schemas.microsoft.com/office/drawing/2014/main" id="{7B7A7671-292F-7AB2-D4CB-5F998704F2AA}"/>
              </a:ext>
            </a:extLst>
          </p:cNvPr>
          <p:cNvSpPr>
            <a:spLocks noGrp="1"/>
          </p:cNvSpPr>
          <p:nvPr>
            <p:ph type="ftr" sz="quarter" idx="11"/>
          </p:nvPr>
        </p:nvSpPr>
        <p:spPr>
          <a:xfrm>
            <a:off x="4038600" y="6477108"/>
            <a:ext cx="4114800" cy="244367"/>
          </a:xfrm>
          <a:prstGeom prst="rect">
            <a:avLst/>
          </a:prstGeom>
        </p:spPr>
        <p:txBody>
          <a:bodyPr/>
          <a:lstStyle/>
          <a:p>
            <a:endParaRPr lang="pt-PT"/>
          </a:p>
        </p:txBody>
      </p:sp>
      <p:sp>
        <p:nvSpPr>
          <p:cNvPr id="6" name="Slide Number Placeholder 5">
            <a:extLst>
              <a:ext uri="{FF2B5EF4-FFF2-40B4-BE49-F238E27FC236}">
                <a16:creationId xmlns:a16="http://schemas.microsoft.com/office/drawing/2014/main" id="{2A5D580C-E5E8-ADD4-400E-A91F058F9A62}"/>
              </a:ext>
            </a:extLst>
          </p:cNvPr>
          <p:cNvSpPr>
            <a:spLocks noGrp="1"/>
          </p:cNvSpPr>
          <p:nvPr>
            <p:ph type="sldNum" sz="quarter" idx="12"/>
          </p:nvPr>
        </p:nvSpPr>
        <p:spPr/>
        <p:txBody>
          <a:bodyPr/>
          <a:lstStyle/>
          <a:p>
            <a:fld id="{380F7491-6D5E-4E00-BFFB-399626D8AA8C}" type="slidenum">
              <a:rPr lang="pt-PT" smtClean="0"/>
              <a:t>‹#›</a:t>
            </a:fld>
            <a:endParaRPr lang="pt-PT"/>
          </a:p>
        </p:txBody>
      </p:sp>
    </p:spTree>
    <p:extLst>
      <p:ext uri="{BB962C8B-B14F-4D97-AF65-F5344CB8AC3E}">
        <p14:creationId xmlns:p14="http://schemas.microsoft.com/office/powerpoint/2010/main" val="9229311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able 1">
    <p:spTree>
      <p:nvGrpSpPr>
        <p:cNvPr id="1" name=""/>
        <p:cNvGrpSpPr/>
        <p:nvPr/>
      </p:nvGrpSpPr>
      <p:grpSpPr>
        <a:xfrm>
          <a:off x="0" y="0"/>
          <a:ext cx="0" cy="0"/>
          <a:chOff x="0" y="0"/>
          <a:chExt cx="0" cy="0"/>
        </a:xfrm>
      </p:grpSpPr>
      <p:sp>
        <p:nvSpPr>
          <p:cNvPr id="12" name="Text Placeholder 15"/>
          <p:cNvSpPr>
            <a:spLocks noGrp="1"/>
          </p:cNvSpPr>
          <p:nvPr>
            <p:ph type="body" sz="quarter" idx="13" hasCustomPrompt="1"/>
          </p:nvPr>
        </p:nvSpPr>
        <p:spPr>
          <a:xfrm>
            <a:off x="816160" y="362663"/>
            <a:ext cx="8927142" cy="826313"/>
          </a:xfrm>
          <a:prstGeom prst="rect">
            <a:avLst/>
          </a:prstGeom>
        </p:spPr>
        <p:txBody>
          <a:bodyPr/>
          <a:lstStyle>
            <a:lvl1pPr marL="0" indent="0">
              <a:lnSpc>
                <a:spcPct val="100000"/>
              </a:lnSpc>
              <a:spcBef>
                <a:spcPts val="0"/>
              </a:spcBef>
              <a:buFontTx/>
              <a:buNone/>
              <a:defRPr b="1" baseline="0"/>
            </a:lvl1pPr>
          </a:lstStyle>
          <a:p>
            <a:pPr lvl="0"/>
            <a:r>
              <a:rPr lang="en-US" dirty="0"/>
              <a:t>Click to add title</a:t>
            </a:r>
          </a:p>
        </p:txBody>
      </p:sp>
      <p:sp>
        <p:nvSpPr>
          <p:cNvPr id="2" name="Rectangle 1">
            <a:extLst>
              <a:ext uri="{FF2B5EF4-FFF2-40B4-BE49-F238E27FC236}">
                <a16:creationId xmlns:a16="http://schemas.microsoft.com/office/drawing/2014/main" id="{EEC69FE3-65E7-CB59-6638-D2E528F183AC}"/>
              </a:ext>
            </a:extLst>
          </p:cNvPr>
          <p:cNvSpPr/>
          <p:nvPr userDrawn="1"/>
        </p:nvSpPr>
        <p:spPr>
          <a:xfrm>
            <a:off x="0" y="6714067"/>
            <a:ext cx="12192000" cy="143932"/>
          </a:xfrm>
          <a:prstGeom prst="rect">
            <a:avLst/>
          </a:prstGeom>
          <a:solidFill>
            <a:srgbClr val="0091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3B0CD505-11A4-12BF-9A32-96432F5923EA}"/>
              </a:ext>
            </a:extLst>
          </p:cNvPr>
          <p:cNvPicPr>
            <a:picLocks noChangeAspect="1"/>
          </p:cNvPicPr>
          <p:nvPr userDrawn="1"/>
        </p:nvPicPr>
        <p:blipFill>
          <a:blip r:embed="rId2"/>
          <a:stretch>
            <a:fillRect/>
          </a:stretch>
        </p:blipFill>
        <p:spPr>
          <a:xfrm rot="5400000">
            <a:off x="11098277" y="902558"/>
            <a:ext cx="1562885" cy="456380"/>
          </a:xfrm>
          <a:prstGeom prst="rect">
            <a:avLst/>
          </a:prstGeom>
        </p:spPr>
      </p:pic>
      <p:sp>
        <p:nvSpPr>
          <p:cNvPr id="5" name="Slide Number Placeholder 5">
            <a:extLst>
              <a:ext uri="{FF2B5EF4-FFF2-40B4-BE49-F238E27FC236}">
                <a16:creationId xmlns:a16="http://schemas.microsoft.com/office/drawing/2014/main" id="{7BD7092A-6751-840D-260A-BA3C4D95B06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80F7491-6D5E-4E00-BFFB-399626D8AA8C}" type="slidenum">
              <a:rPr lang="pt-PT" smtClean="0"/>
              <a:t>‹#›</a:t>
            </a:fld>
            <a:endParaRPr lang="pt-PT"/>
          </a:p>
        </p:txBody>
      </p:sp>
    </p:spTree>
    <p:extLst>
      <p:ext uri="{BB962C8B-B14F-4D97-AF65-F5344CB8AC3E}">
        <p14:creationId xmlns:p14="http://schemas.microsoft.com/office/powerpoint/2010/main" val="7388862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ext 1 column">
    <p:spTree>
      <p:nvGrpSpPr>
        <p:cNvPr id="1" name=""/>
        <p:cNvGrpSpPr/>
        <p:nvPr/>
      </p:nvGrpSpPr>
      <p:grpSpPr>
        <a:xfrm>
          <a:off x="0" y="0"/>
          <a:ext cx="0" cy="0"/>
          <a:chOff x="0" y="0"/>
          <a:chExt cx="0" cy="0"/>
        </a:xfrm>
      </p:grpSpPr>
      <p:sp>
        <p:nvSpPr>
          <p:cNvPr id="17" name="Text Placeholder 15"/>
          <p:cNvSpPr>
            <a:spLocks noGrp="1"/>
          </p:cNvSpPr>
          <p:nvPr>
            <p:ph type="body" sz="quarter" idx="10" hasCustomPrompt="1"/>
          </p:nvPr>
        </p:nvSpPr>
        <p:spPr>
          <a:xfrm>
            <a:off x="853944" y="362664"/>
            <a:ext cx="10527070" cy="684598"/>
          </a:xfrm>
          <a:prstGeom prst="rect">
            <a:avLst/>
          </a:prstGeom>
        </p:spPr>
        <p:txBody>
          <a:bodyPr/>
          <a:lstStyle>
            <a:lvl1pPr marL="0" indent="0">
              <a:lnSpc>
                <a:spcPct val="100000"/>
              </a:lnSpc>
              <a:spcBef>
                <a:spcPts val="0"/>
              </a:spcBef>
              <a:buFontTx/>
              <a:buNone/>
              <a:defRPr sz="2400" b="1" baseline="0"/>
            </a:lvl1pPr>
          </a:lstStyle>
          <a:p>
            <a:pPr lvl="0"/>
            <a:r>
              <a:rPr lang="en-US" dirty="0"/>
              <a:t>Click to add title</a:t>
            </a:r>
          </a:p>
        </p:txBody>
      </p:sp>
      <p:sp>
        <p:nvSpPr>
          <p:cNvPr id="26" name="Text Placeholder 24"/>
          <p:cNvSpPr>
            <a:spLocks noGrp="1"/>
          </p:cNvSpPr>
          <p:nvPr>
            <p:ph type="body" sz="quarter" idx="11" hasCustomPrompt="1"/>
          </p:nvPr>
        </p:nvSpPr>
        <p:spPr>
          <a:xfrm>
            <a:off x="853172" y="1211386"/>
            <a:ext cx="10527842" cy="5276734"/>
          </a:xfrm>
          <a:prstGeom prst="rect">
            <a:avLst/>
          </a:prstGeom>
        </p:spPr>
        <p:txBody>
          <a:bodyPr/>
          <a:lstStyle>
            <a:lvl1pPr marL="0" indent="0">
              <a:lnSpc>
                <a:spcPct val="100000"/>
              </a:lnSpc>
              <a:spcBef>
                <a:spcPts val="1200"/>
              </a:spcBef>
              <a:buFontTx/>
              <a:buNone/>
              <a:defRPr sz="1400"/>
            </a:lvl1pPr>
          </a:lstStyle>
          <a:p>
            <a:pPr lvl="0"/>
            <a:r>
              <a:rPr lang="en-US" dirty="0"/>
              <a:t>Click to add text – 1 column</a:t>
            </a:r>
          </a:p>
        </p:txBody>
      </p:sp>
      <p:sp>
        <p:nvSpPr>
          <p:cNvPr id="2" name="Rectangle 1">
            <a:extLst>
              <a:ext uri="{FF2B5EF4-FFF2-40B4-BE49-F238E27FC236}">
                <a16:creationId xmlns:a16="http://schemas.microsoft.com/office/drawing/2014/main" id="{E3B33F78-FEEB-C81E-7A3E-AF6D56441101}"/>
              </a:ext>
            </a:extLst>
          </p:cNvPr>
          <p:cNvSpPr/>
          <p:nvPr userDrawn="1"/>
        </p:nvSpPr>
        <p:spPr>
          <a:xfrm>
            <a:off x="0" y="6714067"/>
            <a:ext cx="12192000" cy="143932"/>
          </a:xfrm>
          <a:prstGeom prst="rect">
            <a:avLst/>
          </a:prstGeom>
          <a:solidFill>
            <a:srgbClr val="0091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90186772-70FD-1F40-1A50-82F2655943C0}"/>
              </a:ext>
            </a:extLst>
          </p:cNvPr>
          <p:cNvPicPr>
            <a:picLocks noChangeAspect="1"/>
          </p:cNvPicPr>
          <p:nvPr userDrawn="1"/>
        </p:nvPicPr>
        <p:blipFill>
          <a:blip r:embed="rId2"/>
          <a:stretch>
            <a:fillRect/>
          </a:stretch>
        </p:blipFill>
        <p:spPr>
          <a:xfrm rot="5400000">
            <a:off x="11098277" y="902558"/>
            <a:ext cx="1562885" cy="456380"/>
          </a:xfrm>
          <a:prstGeom prst="rect">
            <a:avLst/>
          </a:prstGeom>
        </p:spPr>
      </p:pic>
      <p:sp>
        <p:nvSpPr>
          <p:cNvPr id="6" name="Slide Number Placeholder 5">
            <a:extLst>
              <a:ext uri="{FF2B5EF4-FFF2-40B4-BE49-F238E27FC236}">
                <a16:creationId xmlns:a16="http://schemas.microsoft.com/office/drawing/2014/main" id="{E82D6F9D-FDF0-630B-7E42-64E2D23064EB}"/>
              </a:ext>
            </a:extLst>
          </p:cNvPr>
          <p:cNvSpPr>
            <a:spLocks noGrp="1"/>
          </p:cNvSpPr>
          <p:nvPr>
            <p:ph type="sldNum" sz="quarter" idx="4"/>
          </p:nvPr>
        </p:nvSpPr>
        <p:spPr>
          <a:xfrm>
            <a:off x="9364710" y="6495336"/>
            <a:ext cx="2743200" cy="218731"/>
          </a:xfrm>
          <a:prstGeom prst="rect">
            <a:avLst/>
          </a:prstGeom>
        </p:spPr>
        <p:txBody>
          <a:bodyPr vert="horz" lIns="91440" tIns="45720" rIns="91440" bIns="45720" rtlCol="0" anchor="ctr"/>
          <a:lstStyle>
            <a:lvl1pPr algn="r">
              <a:defRPr sz="900">
                <a:solidFill>
                  <a:schemeClr val="tx1">
                    <a:tint val="82000"/>
                  </a:schemeClr>
                </a:solidFill>
                <a:latin typeface="Arial" panose="020B0604020202020204" pitchFamily="34" charset="0"/>
                <a:cs typeface="Arial" panose="020B0604020202020204" pitchFamily="34" charset="0"/>
              </a:defRPr>
            </a:lvl1pPr>
          </a:lstStyle>
          <a:p>
            <a:fld id="{380F7491-6D5E-4E00-BFFB-399626D8AA8C}" type="slidenum">
              <a:rPr lang="pt-PT" smtClean="0"/>
              <a:pPr/>
              <a:t>‹#›</a:t>
            </a:fld>
            <a:endParaRPr lang="pt-PT" dirty="0"/>
          </a:p>
        </p:txBody>
      </p:sp>
    </p:spTree>
    <p:extLst>
      <p:ext uri="{BB962C8B-B14F-4D97-AF65-F5344CB8AC3E}">
        <p14:creationId xmlns:p14="http://schemas.microsoft.com/office/powerpoint/2010/main" val="42768319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C37681-25EF-10CA-7B48-FB42B9331C61}"/>
              </a:ext>
            </a:extLst>
          </p:cNvPr>
          <p:cNvSpPr>
            <a:spLocks noGrp="1"/>
          </p:cNvSpPr>
          <p:nvPr>
            <p:ph type="title"/>
          </p:nvPr>
        </p:nvSpPr>
        <p:spPr/>
        <p:txBody>
          <a:bodyPr/>
          <a:lstStyle/>
          <a:p>
            <a:r>
              <a:rPr lang="en-GB"/>
              <a:t>Click to edit Master title style</a:t>
            </a:r>
            <a:endParaRPr lang="pt-PT"/>
          </a:p>
        </p:txBody>
      </p:sp>
      <p:sp>
        <p:nvSpPr>
          <p:cNvPr id="3" name="Content Placeholder 2">
            <a:extLst>
              <a:ext uri="{FF2B5EF4-FFF2-40B4-BE49-F238E27FC236}">
                <a16:creationId xmlns:a16="http://schemas.microsoft.com/office/drawing/2014/main" id="{CF346B3E-97CF-41B7-609D-BDB9810D9F0C}"/>
              </a:ext>
            </a:extLst>
          </p:cNvPr>
          <p:cNvSpPr>
            <a:spLocks noGrp="1"/>
          </p:cNvSpPr>
          <p:nvPr>
            <p:ph idx="1"/>
          </p:nvPr>
        </p:nvSpPr>
        <p:spPr/>
        <p:txBody>
          <a:bodyPr/>
          <a:lstStyle>
            <a:lvl1pPr>
              <a:lnSpc>
                <a:spcPct val="100000"/>
              </a:lnSpc>
              <a:spcBef>
                <a:spcPts val="0"/>
              </a:spcBef>
              <a:spcAft>
                <a:spcPts val="1200"/>
              </a:spcAft>
              <a:defRPr/>
            </a:lvl1pPr>
            <a:lvl2pPr>
              <a:lnSpc>
                <a:spcPct val="100000"/>
              </a:lnSpc>
              <a:spcBef>
                <a:spcPts val="0"/>
              </a:spcBef>
              <a:spcAft>
                <a:spcPts val="1200"/>
              </a:spcAft>
              <a:defRPr/>
            </a:lvl2pPr>
            <a:lvl3pPr>
              <a:lnSpc>
                <a:spcPct val="100000"/>
              </a:lnSpc>
              <a:spcBef>
                <a:spcPts val="0"/>
              </a:spcBef>
              <a:spcAft>
                <a:spcPts val="1200"/>
              </a:spcAft>
              <a:defRPr/>
            </a:lvl3pPr>
            <a:lvl4pPr>
              <a:lnSpc>
                <a:spcPct val="100000"/>
              </a:lnSpc>
              <a:spcBef>
                <a:spcPts val="0"/>
              </a:spcBef>
              <a:spcAft>
                <a:spcPts val="1200"/>
              </a:spcAft>
              <a:defRPr/>
            </a:lvl4pPr>
            <a:lvl5pPr>
              <a:lnSpc>
                <a:spcPct val="100000"/>
              </a:lnSpc>
              <a:spcBef>
                <a:spcPts val="0"/>
              </a:spcBef>
              <a:spcAft>
                <a:spcPts val="1200"/>
              </a:spcAft>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pt-PT" dirty="0"/>
          </a:p>
        </p:txBody>
      </p:sp>
      <p:sp>
        <p:nvSpPr>
          <p:cNvPr id="4" name="Date Placeholder 3">
            <a:extLst>
              <a:ext uri="{FF2B5EF4-FFF2-40B4-BE49-F238E27FC236}">
                <a16:creationId xmlns:a16="http://schemas.microsoft.com/office/drawing/2014/main" id="{809D8D88-BAD3-D975-CB7B-63DE4D5AAE08}"/>
              </a:ext>
            </a:extLst>
          </p:cNvPr>
          <p:cNvSpPr>
            <a:spLocks noGrp="1"/>
          </p:cNvSpPr>
          <p:nvPr>
            <p:ph type="dt" sz="half" idx="10"/>
          </p:nvPr>
        </p:nvSpPr>
        <p:spPr>
          <a:xfrm>
            <a:off x="838200" y="6477108"/>
            <a:ext cx="2743200" cy="244367"/>
          </a:xfrm>
          <a:prstGeom prst="rect">
            <a:avLst/>
          </a:prstGeom>
        </p:spPr>
        <p:txBody>
          <a:bodyPr/>
          <a:lstStyle/>
          <a:p>
            <a:endParaRPr lang="pt-PT"/>
          </a:p>
        </p:txBody>
      </p:sp>
      <p:sp>
        <p:nvSpPr>
          <p:cNvPr id="5" name="Footer Placeholder 4">
            <a:extLst>
              <a:ext uri="{FF2B5EF4-FFF2-40B4-BE49-F238E27FC236}">
                <a16:creationId xmlns:a16="http://schemas.microsoft.com/office/drawing/2014/main" id="{69F072DC-8C90-41AC-B68B-A97256857BAE}"/>
              </a:ext>
            </a:extLst>
          </p:cNvPr>
          <p:cNvSpPr>
            <a:spLocks noGrp="1"/>
          </p:cNvSpPr>
          <p:nvPr>
            <p:ph type="ftr" sz="quarter" idx="11"/>
          </p:nvPr>
        </p:nvSpPr>
        <p:spPr>
          <a:xfrm>
            <a:off x="4038600" y="6477108"/>
            <a:ext cx="4114800" cy="244367"/>
          </a:xfrm>
          <a:prstGeom prst="rect">
            <a:avLst/>
          </a:prstGeom>
        </p:spPr>
        <p:txBody>
          <a:bodyPr/>
          <a:lstStyle/>
          <a:p>
            <a:endParaRPr lang="pt-PT"/>
          </a:p>
        </p:txBody>
      </p:sp>
      <p:sp>
        <p:nvSpPr>
          <p:cNvPr id="6" name="Slide Number Placeholder 5">
            <a:extLst>
              <a:ext uri="{FF2B5EF4-FFF2-40B4-BE49-F238E27FC236}">
                <a16:creationId xmlns:a16="http://schemas.microsoft.com/office/drawing/2014/main" id="{A15CDA0E-6945-F9D9-B66B-139E39E99925}"/>
              </a:ext>
            </a:extLst>
          </p:cNvPr>
          <p:cNvSpPr>
            <a:spLocks noGrp="1"/>
          </p:cNvSpPr>
          <p:nvPr>
            <p:ph type="sldNum" sz="quarter" idx="12"/>
          </p:nvPr>
        </p:nvSpPr>
        <p:spPr>
          <a:xfrm>
            <a:off x="9367053" y="6413922"/>
            <a:ext cx="2743200" cy="365125"/>
          </a:xfrm>
        </p:spPr>
        <p:txBody>
          <a:bodyPr/>
          <a:lstStyle/>
          <a:p>
            <a:fld id="{380F7491-6D5E-4E00-BFFB-399626D8AA8C}" type="slidenum">
              <a:rPr lang="pt-PT" smtClean="0"/>
              <a:t>‹#›</a:t>
            </a:fld>
            <a:endParaRPr lang="pt-PT"/>
          </a:p>
        </p:txBody>
      </p:sp>
    </p:spTree>
    <p:extLst>
      <p:ext uri="{BB962C8B-B14F-4D97-AF65-F5344CB8AC3E}">
        <p14:creationId xmlns:p14="http://schemas.microsoft.com/office/powerpoint/2010/main" val="3812779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EAD907-9F7A-5E9A-DC18-9DED04E93EF7}"/>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pt-PT"/>
          </a:p>
        </p:txBody>
      </p:sp>
      <p:sp>
        <p:nvSpPr>
          <p:cNvPr id="3" name="Text Placeholder 2">
            <a:extLst>
              <a:ext uri="{FF2B5EF4-FFF2-40B4-BE49-F238E27FC236}">
                <a16:creationId xmlns:a16="http://schemas.microsoft.com/office/drawing/2014/main" id="{64F72800-4767-54BC-CD31-0BEA1DDC2615}"/>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387CEB26-8A24-1C7B-492F-90F42C763832}"/>
              </a:ext>
            </a:extLst>
          </p:cNvPr>
          <p:cNvSpPr>
            <a:spLocks noGrp="1"/>
          </p:cNvSpPr>
          <p:nvPr>
            <p:ph type="dt" sz="half" idx="10"/>
          </p:nvPr>
        </p:nvSpPr>
        <p:spPr>
          <a:xfrm>
            <a:off x="838200" y="6477108"/>
            <a:ext cx="2743200" cy="244367"/>
          </a:xfrm>
          <a:prstGeom prst="rect">
            <a:avLst/>
          </a:prstGeom>
        </p:spPr>
        <p:txBody>
          <a:bodyPr/>
          <a:lstStyle/>
          <a:p>
            <a:endParaRPr lang="pt-PT"/>
          </a:p>
        </p:txBody>
      </p:sp>
      <p:sp>
        <p:nvSpPr>
          <p:cNvPr id="5" name="Footer Placeholder 4">
            <a:extLst>
              <a:ext uri="{FF2B5EF4-FFF2-40B4-BE49-F238E27FC236}">
                <a16:creationId xmlns:a16="http://schemas.microsoft.com/office/drawing/2014/main" id="{5A7792E9-8371-039A-D7AD-8A7FFD09DB2E}"/>
              </a:ext>
            </a:extLst>
          </p:cNvPr>
          <p:cNvSpPr>
            <a:spLocks noGrp="1"/>
          </p:cNvSpPr>
          <p:nvPr>
            <p:ph type="ftr" sz="quarter" idx="11"/>
          </p:nvPr>
        </p:nvSpPr>
        <p:spPr>
          <a:xfrm>
            <a:off x="4038600" y="6477108"/>
            <a:ext cx="4114800" cy="244367"/>
          </a:xfrm>
          <a:prstGeom prst="rect">
            <a:avLst/>
          </a:prstGeom>
        </p:spPr>
        <p:txBody>
          <a:bodyPr/>
          <a:lstStyle/>
          <a:p>
            <a:endParaRPr lang="pt-PT"/>
          </a:p>
        </p:txBody>
      </p:sp>
      <p:sp>
        <p:nvSpPr>
          <p:cNvPr id="6" name="Slide Number Placeholder 5">
            <a:extLst>
              <a:ext uri="{FF2B5EF4-FFF2-40B4-BE49-F238E27FC236}">
                <a16:creationId xmlns:a16="http://schemas.microsoft.com/office/drawing/2014/main" id="{53FF94F2-AFF1-7CC2-86E2-D43D0CC0F456}"/>
              </a:ext>
            </a:extLst>
          </p:cNvPr>
          <p:cNvSpPr>
            <a:spLocks noGrp="1"/>
          </p:cNvSpPr>
          <p:nvPr>
            <p:ph type="sldNum" sz="quarter" idx="12"/>
          </p:nvPr>
        </p:nvSpPr>
        <p:spPr/>
        <p:txBody>
          <a:bodyPr/>
          <a:lstStyle/>
          <a:p>
            <a:fld id="{380F7491-6D5E-4E00-BFFB-399626D8AA8C}" type="slidenum">
              <a:rPr lang="pt-PT" smtClean="0"/>
              <a:t>‹#›</a:t>
            </a:fld>
            <a:endParaRPr lang="pt-PT"/>
          </a:p>
        </p:txBody>
      </p:sp>
    </p:spTree>
    <p:extLst>
      <p:ext uri="{BB962C8B-B14F-4D97-AF65-F5344CB8AC3E}">
        <p14:creationId xmlns:p14="http://schemas.microsoft.com/office/powerpoint/2010/main" val="21804579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8C929D-ED27-0734-635F-0632FB2D8B74}"/>
              </a:ext>
            </a:extLst>
          </p:cNvPr>
          <p:cNvSpPr>
            <a:spLocks noGrp="1"/>
          </p:cNvSpPr>
          <p:nvPr>
            <p:ph type="title"/>
          </p:nvPr>
        </p:nvSpPr>
        <p:spPr/>
        <p:txBody>
          <a:bodyPr/>
          <a:lstStyle/>
          <a:p>
            <a:r>
              <a:rPr lang="en-GB"/>
              <a:t>Click to edit Master title style</a:t>
            </a:r>
            <a:endParaRPr lang="pt-PT"/>
          </a:p>
        </p:txBody>
      </p:sp>
      <p:sp>
        <p:nvSpPr>
          <p:cNvPr id="3" name="Content Placeholder 2">
            <a:extLst>
              <a:ext uri="{FF2B5EF4-FFF2-40B4-BE49-F238E27FC236}">
                <a16:creationId xmlns:a16="http://schemas.microsoft.com/office/drawing/2014/main" id="{776371EC-29E1-96B6-F8BD-9C2A733515A4}"/>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pt-PT"/>
          </a:p>
        </p:txBody>
      </p:sp>
      <p:sp>
        <p:nvSpPr>
          <p:cNvPr id="4" name="Content Placeholder 3">
            <a:extLst>
              <a:ext uri="{FF2B5EF4-FFF2-40B4-BE49-F238E27FC236}">
                <a16:creationId xmlns:a16="http://schemas.microsoft.com/office/drawing/2014/main" id="{E3CC3340-906B-27A6-ED76-575CCACDB4B7}"/>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pt-PT"/>
          </a:p>
        </p:txBody>
      </p:sp>
      <p:sp>
        <p:nvSpPr>
          <p:cNvPr id="5" name="Date Placeholder 4">
            <a:extLst>
              <a:ext uri="{FF2B5EF4-FFF2-40B4-BE49-F238E27FC236}">
                <a16:creationId xmlns:a16="http://schemas.microsoft.com/office/drawing/2014/main" id="{A8495B0F-0D88-5810-DFD6-21185827DA55}"/>
              </a:ext>
            </a:extLst>
          </p:cNvPr>
          <p:cNvSpPr>
            <a:spLocks noGrp="1"/>
          </p:cNvSpPr>
          <p:nvPr>
            <p:ph type="dt" sz="half" idx="10"/>
          </p:nvPr>
        </p:nvSpPr>
        <p:spPr>
          <a:xfrm>
            <a:off x="838200" y="6477108"/>
            <a:ext cx="2743200" cy="244367"/>
          </a:xfrm>
          <a:prstGeom prst="rect">
            <a:avLst/>
          </a:prstGeom>
        </p:spPr>
        <p:txBody>
          <a:bodyPr/>
          <a:lstStyle/>
          <a:p>
            <a:endParaRPr lang="pt-PT"/>
          </a:p>
        </p:txBody>
      </p:sp>
      <p:sp>
        <p:nvSpPr>
          <p:cNvPr id="6" name="Footer Placeholder 5">
            <a:extLst>
              <a:ext uri="{FF2B5EF4-FFF2-40B4-BE49-F238E27FC236}">
                <a16:creationId xmlns:a16="http://schemas.microsoft.com/office/drawing/2014/main" id="{1B9EBBA1-6178-F0CC-1257-92BC6C5A47C8}"/>
              </a:ext>
            </a:extLst>
          </p:cNvPr>
          <p:cNvSpPr>
            <a:spLocks noGrp="1"/>
          </p:cNvSpPr>
          <p:nvPr>
            <p:ph type="ftr" sz="quarter" idx="11"/>
          </p:nvPr>
        </p:nvSpPr>
        <p:spPr>
          <a:xfrm>
            <a:off x="4038600" y="6477108"/>
            <a:ext cx="4114800" cy="244367"/>
          </a:xfrm>
          <a:prstGeom prst="rect">
            <a:avLst/>
          </a:prstGeom>
        </p:spPr>
        <p:txBody>
          <a:bodyPr/>
          <a:lstStyle/>
          <a:p>
            <a:endParaRPr lang="pt-PT"/>
          </a:p>
        </p:txBody>
      </p:sp>
      <p:sp>
        <p:nvSpPr>
          <p:cNvPr id="7" name="Slide Number Placeholder 6">
            <a:extLst>
              <a:ext uri="{FF2B5EF4-FFF2-40B4-BE49-F238E27FC236}">
                <a16:creationId xmlns:a16="http://schemas.microsoft.com/office/drawing/2014/main" id="{5E8BD808-6752-0BEA-6364-57113BF7FD5B}"/>
              </a:ext>
            </a:extLst>
          </p:cNvPr>
          <p:cNvSpPr>
            <a:spLocks noGrp="1"/>
          </p:cNvSpPr>
          <p:nvPr>
            <p:ph type="sldNum" sz="quarter" idx="12"/>
          </p:nvPr>
        </p:nvSpPr>
        <p:spPr/>
        <p:txBody>
          <a:bodyPr/>
          <a:lstStyle/>
          <a:p>
            <a:fld id="{380F7491-6D5E-4E00-BFFB-399626D8AA8C}" type="slidenum">
              <a:rPr lang="pt-PT" smtClean="0"/>
              <a:t>‹#›</a:t>
            </a:fld>
            <a:endParaRPr lang="pt-PT"/>
          </a:p>
        </p:txBody>
      </p:sp>
    </p:spTree>
    <p:extLst>
      <p:ext uri="{BB962C8B-B14F-4D97-AF65-F5344CB8AC3E}">
        <p14:creationId xmlns:p14="http://schemas.microsoft.com/office/powerpoint/2010/main" val="18305405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20717F-6927-624B-697B-7AE1FD3A66B6}"/>
              </a:ext>
            </a:extLst>
          </p:cNvPr>
          <p:cNvSpPr>
            <a:spLocks noGrp="1"/>
          </p:cNvSpPr>
          <p:nvPr>
            <p:ph type="title"/>
          </p:nvPr>
        </p:nvSpPr>
        <p:spPr>
          <a:xfrm>
            <a:off x="839788" y="365125"/>
            <a:ext cx="10515600" cy="1325563"/>
          </a:xfrm>
        </p:spPr>
        <p:txBody>
          <a:bodyPr/>
          <a:lstStyle/>
          <a:p>
            <a:r>
              <a:rPr lang="en-GB"/>
              <a:t>Click to edit Master title style</a:t>
            </a:r>
            <a:endParaRPr lang="pt-PT"/>
          </a:p>
        </p:txBody>
      </p:sp>
      <p:sp>
        <p:nvSpPr>
          <p:cNvPr id="3" name="Text Placeholder 2">
            <a:extLst>
              <a:ext uri="{FF2B5EF4-FFF2-40B4-BE49-F238E27FC236}">
                <a16:creationId xmlns:a16="http://schemas.microsoft.com/office/drawing/2014/main" id="{591B02CC-F356-F592-957C-2A492E74D8F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D018C5DD-5A8C-329F-A0CD-AB09F0E5A6F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pt-PT"/>
          </a:p>
        </p:txBody>
      </p:sp>
      <p:sp>
        <p:nvSpPr>
          <p:cNvPr id="5" name="Text Placeholder 4">
            <a:extLst>
              <a:ext uri="{FF2B5EF4-FFF2-40B4-BE49-F238E27FC236}">
                <a16:creationId xmlns:a16="http://schemas.microsoft.com/office/drawing/2014/main" id="{66813170-8200-0746-A9A5-B0E85C39B27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FCB2D8E-A2B0-8494-25FA-0013962B5EDE}"/>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pt-PT"/>
          </a:p>
        </p:txBody>
      </p:sp>
      <p:sp>
        <p:nvSpPr>
          <p:cNvPr id="7" name="Date Placeholder 6">
            <a:extLst>
              <a:ext uri="{FF2B5EF4-FFF2-40B4-BE49-F238E27FC236}">
                <a16:creationId xmlns:a16="http://schemas.microsoft.com/office/drawing/2014/main" id="{5C7479B3-0A5C-D20E-9BEC-941241B18A7D}"/>
              </a:ext>
            </a:extLst>
          </p:cNvPr>
          <p:cNvSpPr>
            <a:spLocks noGrp="1"/>
          </p:cNvSpPr>
          <p:nvPr>
            <p:ph type="dt" sz="half" idx="10"/>
          </p:nvPr>
        </p:nvSpPr>
        <p:spPr>
          <a:xfrm>
            <a:off x="838200" y="6477108"/>
            <a:ext cx="2743200" cy="244367"/>
          </a:xfrm>
          <a:prstGeom prst="rect">
            <a:avLst/>
          </a:prstGeom>
        </p:spPr>
        <p:txBody>
          <a:bodyPr/>
          <a:lstStyle/>
          <a:p>
            <a:endParaRPr lang="pt-PT"/>
          </a:p>
        </p:txBody>
      </p:sp>
      <p:sp>
        <p:nvSpPr>
          <p:cNvPr id="8" name="Footer Placeholder 7">
            <a:extLst>
              <a:ext uri="{FF2B5EF4-FFF2-40B4-BE49-F238E27FC236}">
                <a16:creationId xmlns:a16="http://schemas.microsoft.com/office/drawing/2014/main" id="{195F3E43-6FE6-F19E-8C07-74DE86CEB3E2}"/>
              </a:ext>
            </a:extLst>
          </p:cNvPr>
          <p:cNvSpPr>
            <a:spLocks noGrp="1"/>
          </p:cNvSpPr>
          <p:nvPr>
            <p:ph type="ftr" sz="quarter" idx="11"/>
          </p:nvPr>
        </p:nvSpPr>
        <p:spPr>
          <a:xfrm>
            <a:off x="4038600" y="6477108"/>
            <a:ext cx="4114800" cy="244367"/>
          </a:xfrm>
          <a:prstGeom prst="rect">
            <a:avLst/>
          </a:prstGeom>
        </p:spPr>
        <p:txBody>
          <a:bodyPr/>
          <a:lstStyle/>
          <a:p>
            <a:endParaRPr lang="pt-PT"/>
          </a:p>
        </p:txBody>
      </p:sp>
      <p:sp>
        <p:nvSpPr>
          <p:cNvPr id="9" name="Slide Number Placeholder 8">
            <a:extLst>
              <a:ext uri="{FF2B5EF4-FFF2-40B4-BE49-F238E27FC236}">
                <a16:creationId xmlns:a16="http://schemas.microsoft.com/office/drawing/2014/main" id="{47DD9ECA-93AA-D1F9-F6B9-41D3552A8DD1}"/>
              </a:ext>
            </a:extLst>
          </p:cNvPr>
          <p:cNvSpPr>
            <a:spLocks noGrp="1"/>
          </p:cNvSpPr>
          <p:nvPr>
            <p:ph type="sldNum" sz="quarter" idx="12"/>
          </p:nvPr>
        </p:nvSpPr>
        <p:spPr/>
        <p:txBody>
          <a:bodyPr/>
          <a:lstStyle/>
          <a:p>
            <a:fld id="{380F7491-6D5E-4E00-BFFB-399626D8AA8C}" type="slidenum">
              <a:rPr lang="pt-PT" smtClean="0"/>
              <a:t>‹#›</a:t>
            </a:fld>
            <a:endParaRPr lang="pt-PT"/>
          </a:p>
        </p:txBody>
      </p:sp>
    </p:spTree>
    <p:extLst>
      <p:ext uri="{BB962C8B-B14F-4D97-AF65-F5344CB8AC3E}">
        <p14:creationId xmlns:p14="http://schemas.microsoft.com/office/powerpoint/2010/main" val="7297031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449B0F-5C0B-F6BC-A76E-073D2CE91C89}"/>
              </a:ext>
            </a:extLst>
          </p:cNvPr>
          <p:cNvSpPr>
            <a:spLocks noGrp="1"/>
          </p:cNvSpPr>
          <p:nvPr>
            <p:ph type="title"/>
          </p:nvPr>
        </p:nvSpPr>
        <p:spPr/>
        <p:txBody>
          <a:bodyPr/>
          <a:lstStyle/>
          <a:p>
            <a:r>
              <a:rPr lang="en-GB"/>
              <a:t>Click to edit Master title style</a:t>
            </a:r>
            <a:endParaRPr lang="pt-PT"/>
          </a:p>
        </p:txBody>
      </p:sp>
      <p:sp>
        <p:nvSpPr>
          <p:cNvPr id="3" name="Date Placeholder 2">
            <a:extLst>
              <a:ext uri="{FF2B5EF4-FFF2-40B4-BE49-F238E27FC236}">
                <a16:creationId xmlns:a16="http://schemas.microsoft.com/office/drawing/2014/main" id="{761B7D01-AB63-F591-D500-4D15DF1F735A}"/>
              </a:ext>
            </a:extLst>
          </p:cNvPr>
          <p:cNvSpPr>
            <a:spLocks noGrp="1"/>
          </p:cNvSpPr>
          <p:nvPr>
            <p:ph type="dt" sz="half" idx="10"/>
          </p:nvPr>
        </p:nvSpPr>
        <p:spPr>
          <a:xfrm>
            <a:off x="838200" y="6477108"/>
            <a:ext cx="2743200" cy="244367"/>
          </a:xfrm>
          <a:prstGeom prst="rect">
            <a:avLst/>
          </a:prstGeom>
        </p:spPr>
        <p:txBody>
          <a:bodyPr/>
          <a:lstStyle/>
          <a:p>
            <a:endParaRPr lang="pt-PT"/>
          </a:p>
        </p:txBody>
      </p:sp>
      <p:sp>
        <p:nvSpPr>
          <p:cNvPr id="4" name="Footer Placeholder 3">
            <a:extLst>
              <a:ext uri="{FF2B5EF4-FFF2-40B4-BE49-F238E27FC236}">
                <a16:creationId xmlns:a16="http://schemas.microsoft.com/office/drawing/2014/main" id="{D62FB781-9FEA-3276-01FD-96F83C564BF2}"/>
              </a:ext>
            </a:extLst>
          </p:cNvPr>
          <p:cNvSpPr>
            <a:spLocks noGrp="1"/>
          </p:cNvSpPr>
          <p:nvPr>
            <p:ph type="ftr" sz="quarter" idx="11"/>
          </p:nvPr>
        </p:nvSpPr>
        <p:spPr>
          <a:xfrm>
            <a:off x="4038600" y="6477108"/>
            <a:ext cx="4114800" cy="244367"/>
          </a:xfrm>
          <a:prstGeom prst="rect">
            <a:avLst/>
          </a:prstGeom>
        </p:spPr>
        <p:txBody>
          <a:bodyPr/>
          <a:lstStyle/>
          <a:p>
            <a:endParaRPr lang="pt-PT"/>
          </a:p>
        </p:txBody>
      </p:sp>
      <p:sp>
        <p:nvSpPr>
          <p:cNvPr id="5" name="Slide Number Placeholder 4">
            <a:extLst>
              <a:ext uri="{FF2B5EF4-FFF2-40B4-BE49-F238E27FC236}">
                <a16:creationId xmlns:a16="http://schemas.microsoft.com/office/drawing/2014/main" id="{587549A9-5F91-5E1D-06EB-1BC57C0BB895}"/>
              </a:ext>
            </a:extLst>
          </p:cNvPr>
          <p:cNvSpPr>
            <a:spLocks noGrp="1"/>
          </p:cNvSpPr>
          <p:nvPr>
            <p:ph type="sldNum" sz="quarter" idx="12"/>
          </p:nvPr>
        </p:nvSpPr>
        <p:spPr/>
        <p:txBody>
          <a:bodyPr/>
          <a:lstStyle/>
          <a:p>
            <a:fld id="{380F7491-6D5E-4E00-BFFB-399626D8AA8C}" type="slidenum">
              <a:rPr lang="pt-PT" smtClean="0"/>
              <a:t>‹#›</a:t>
            </a:fld>
            <a:endParaRPr lang="pt-PT"/>
          </a:p>
        </p:txBody>
      </p:sp>
    </p:spTree>
    <p:extLst>
      <p:ext uri="{BB962C8B-B14F-4D97-AF65-F5344CB8AC3E}">
        <p14:creationId xmlns:p14="http://schemas.microsoft.com/office/powerpoint/2010/main" val="36278376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195D77F-4EDD-08C8-D056-90FD662D7D59}"/>
              </a:ext>
            </a:extLst>
          </p:cNvPr>
          <p:cNvSpPr>
            <a:spLocks noGrp="1"/>
          </p:cNvSpPr>
          <p:nvPr>
            <p:ph type="dt" sz="half" idx="10"/>
          </p:nvPr>
        </p:nvSpPr>
        <p:spPr>
          <a:xfrm>
            <a:off x="838200" y="6477108"/>
            <a:ext cx="2743200" cy="244367"/>
          </a:xfrm>
          <a:prstGeom prst="rect">
            <a:avLst/>
          </a:prstGeom>
        </p:spPr>
        <p:txBody>
          <a:bodyPr/>
          <a:lstStyle/>
          <a:p>
            <a:endParaRPr lang="pt-PT"/>
          </a:p>
        </p:txBody>
      </p:sp>
      <p:sp>
        <p:nvSpPr>
          <p:cNvPr id="3" name="Footer Placeholder 2">
            <a:extLst>
              <a:ext uri="{FF2B5EF4-FFF2-40B4-BE49-F238E27FC236}">
                <a16:creationId xmlns:a16="http://schemas.microsoft.com/office/drawing/2014/main" id="{39E7CE3D-5AB5-5459-4506-4D23F4CAF2F8}"/>
              </a:ext>
            </a:extLst>
          </p:cNvPr>
          <p:cNvSpPr>
            <a:spLocks noGrp="1"/>
          </p:cNvSpPr>
          <p:nvPr>
            <p:ph type="ftr" sz="quarter" idx="11"/>
          </p:nvPr>
        </p:nvSpPr>
        <p:spPr>
          <a:xfrm>
            <a:off x="4038600" y="6477108"/>
            <a:ext cx="4114800" cy="244367"/>
          </a:xfrm>
          <a:prstGeom prst="rect">
            <a:avLst/>
          </a:prstGeom>
        </p:spPr>
        <p:txBody>
          <a:bodyPr/>
          <a:lstStyle/>
          <a:p>
            <a:endParaRPr lang="pt-PT"/>
          </a:p>
        </p:txBody>
      </p:sp>
      <p:sp>
        <p:nvSpPr>
          <p:cNvPr id="4" name="Slide Number Placeholder 3">
            <a:extLst>
              <a:ext uri="{FF2B5EF4-FFF2-40B4-BE49-F238E27FC236}">
                <a16:creationId xmlns:a16="http://schemas.microsoft.com/office/drawing/2014/main" id="{B64066D1-74BE-CBD3-B666-67885BFA1FAB}"/>
              </a:ext>
            </a:extLst>
          </p:cNvPr>
          <p:cNvSpPr>
            <a:spLocks noGrp="1"/>
          </p:cNvSpPr>
          <p:nvPr>
            <p:ph type="sldNum" sz="quarter" idx="12"/>
          </p:nvPr>
        </p:nvSpPr>
        <p:spPr/>
        <p:txBody>
          <a:bodyPr/>
          <a:lstStyle/>
          <a:p>
            <a:fld id="{380F7491-6D5E-4E00-BFFB-399626D8AA8C}" type="slidenum">
              <a:rPr lang="pt-PT" smtClean="0"/>
              <a:t>‹#›</a:t>
            </a:fld>
            <a:endParaRPr lang="pt-PT"/>
          </a:p>
        </p:txBody>
      </p:sp>
    </p:spTree>
    <p:extLst>
      <p:ext uri="{BB962C8B-B14F-4D97-AF65-F5344CB8AC3E}">
        <p14:creationId xmlns:p14="http://schemas.microsoft.com/office/powerpoint/2010/main" val="23782049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9F80F6-4CF0-9698-0674-85E2B91911A3}"/>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pt-PT"/>
          </a:p>
        </p:txBody>
      </p:sp>
      <p:sp>
        <p:nvSpPr>
          <p:cNvPr id="3" name="Content Placeholder 2">
            <a:extLst>
              <a:ext uri="{FF2B5EF4-FFF2-40B4-BE49-F238E27FC236}">
                <a16:creationId xmlns:a16="http://schemas.microsoft.com/office/drawing/2014/main" id="{0918A19A-7001-6AE4-2AF4-BDFF714F5D0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pt-PT"/>
          </a:p>
        </p:txBody>
      </p:sp>
      <p:sp>
        <p:nvSpPr>
          <p:cNvPr id="4" name="Text Placeholder 3">
            <a:extLst>
              <a:ext uri="{FF2B5EF4-FFF2-40B4-BE49-F238E27FC236}">
                <a16:creationId xmlns:a16="http://schemas.microsoft.com/office/drawing/2014/main" id="{FB3DACC1-7A7A-B5A3-E0AB-364AB7DD146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903076F4-800A-0613-3CF9-E3159B5A8B22}"/>
              </a:ext>
            </a:extLst>
          </p:cNvPr>
          <p:cNvSpPr>
            <a:spLocks noGrp="1"/>
          </p:cNvSpPr>
          <p:nvPr>
            <p:ph type="dt" sz="half" idx="10"/>
          </p:nvPr>
        </p:nvSpPr>
        <p:spPr>
          <a:xfrm>
            <a:off x="838200" y="6477108"/>
            <a:ext cx="2743200" cy="244367"/>
          </a:xfrm>
          <a:prstGeom prst="rect">
            <a:avLst/>
          </a:prstGeom>
        </p:spPr>
        <p:txBody>
          <a:bodyPr/>
          <a:lstStyle/>
          <a:p>
            <a:endParaRPr lang="pt-PT"/>
          </a:p>
        </p:txBody>
      </p:sp>
      <p:sp>
        <p:nvSpPr>
          <p:cNvPr id="6" name="Footer Placeholder 5">
            <a:extLst>
              <a:ext uri="{FF2B5EF4-FFF2-40B4-BE49-F238E27FC236}">
                <a16:creationId xmlns:a16="http://schemas.microsoft.com/office/drawing/2014/main" id="{55FAE96F-6D5F-F8BF-9BBC-77F974F8049A}"/>
              </a:ext>
            </a:extLst>
          </p:cNvPr>
          <p:cNvSpPr>
            <a:spLocks noGrp="1"/>
          </p:cNvSpPr>
          <p:nvPr>
            <p:ph type="ftr" sz="quarter" idx="11"/>
          </p:nvPr>
        </p:nvSpPr>
        <p:spPr>
          <a:xfrm>
            <a:off x="4038600" y="6477108"/>
            <a:ext cx="4114800" cy="244367"/>
          </a:xfrm>
          <a:prstGeom prst="rect">
            <a:avLst/>
          </a:prstGeom>
        </p:spPr>
        <p:txBody>
          <a:bodyPr/>
          <a:lstStyle/>
          <a:p>
            <a:endParaRPr lang="pt-PT"/>
          </a:p>
        </p:txBody>
      </p:sp>
      <p:sp>
        <p:nvSpPr>
          <p:cNvPr id="7" name="Slide Number Placeholder 6">
            <a:extLst>
              <a:ext uri="{FF2B5EF4-FFF2-40B4-BE49-F238E27FC236}">
                <a16:creationId xmlns:a16="http://schemas.microsoft.com/office/drawing/2014/main" id="{71DED606-2C87-99D9-DF73-72535C112EA9}"/>
              </a:ext>
            </a:extLst>
          </p:cNvPr>
          <p:cNvSpPr>
            <a:spLocks noGrp="1"/>
          </p:cNvSpPr>
          <p:nvPr>
            <p:ph type="sldNum" sz="quarter" idx="12"/>
          </p:nvPr>
        </p:nvSpPr>
        <p:spPr/>
        <p:txBody>
          <a:bodyPr/>
          <a:lstStyle/>
          <a:p>
            <a:fld id="{380F7491-6D5E-4E00-BFFB-399626D8AA8C}" type="slidenum">
              <a:rPr lang="pt-PT" smtClean="0"/>
              <a:t>‹#›</a:t>
            </a:fld>
            <a:endParaRPr lang="pt-PT"/>
          </a:p>
        </p:txBody>
      </p:sp>
    </p:spTree>
    <p:extLst>
      <p:ext uri="{BB962C8B-B14F-4D97-AF65-F5344CB8AC3E}">
        <p14:creationId xmlns:p14="http://schemas.microsoft.com/office/powerpoint/2010/main" val="26524562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200786-153B-3835-A067-843B4BA524C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pt-PT"/>
          </a:p>
        </p:txBody>
      </p:sp>
      <p:sp>
        <p:nvSpPr>
          <p:cNvPr id="3" name="Picture Placeholder 2">
            <a:extLst>
              <a:ext uri="{FF2B5EF4-FFF2-40B4-BE49-F238E27FC236}">
                <a16:creationId xmlns:a16="http://schemas.microsoft.com/office/drawing/2014/main" id="{8072C3D9-BEFB-A9EF-4295-35B8F66D19A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pt-PT"/>
          </a:p>
        </p:txBody>
      </p:sp>
      <p:sp>
        <p:nvSpPr>
          <p:cNvPr id="4" name="Text Placeholder 3">
            <a:extLst>
              <a:ext uri="{FF2B5EF4-FFF2-40B4-BE49-F238E27FC236}">
                <a16:creationId xmlns:a16="http://schemas.microsoft.com/office/drawing/2014/main" id="{B108C3C9-D981-19CD-59D4-04150875C32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B37E3B5A-2C0F-05B9-329A-FA4FB2674EAE}"/>
              </a:ext>
            </a:extLst>
          </p:cNvPr>
          <p:cNvSpPr>
            <a:spLocks noGrp="1"/>
          </p:cNvSpPr>
          <p:nvPr>
            <p:ph type="dt" sz="half" idx="10"/>
          </p:nvPr>
        </p:nvSpPr>
        <p:spPr>
          <a:xfrm>
            <a:off x="838200" y="6477108"/>
            <a:ext cx="2743200" cy="244367"/>
          </a:xfrm>
          <a:prstGeom prst="rect">
            <a:avLst/>
          </a:prstGeom>
        </p:spPr>
        <p:txBody>
          <a:bodyPr/>
          <a:lstStyle/>
          <a:p>
            <a:endParaRPr lang="pt-PT"/>
          </a:p>
        </p:txBody>
      </p:sp>
      <p:sp>
        <p:nvSpPr>
          <p:cNvPr id="6" name="Footer Placeholder 5">
            <a:extLst>
              <a:ext uri="{FF2B5EF4-FFF2-40B4-BE49-F238E27FC236}">
                <a16:creationId xmlns:a16="http://schemas.microsoft.com/office/drawing/2014/main" id="{C15BA55D-FB2B-1D2B-A0B4-F777CF789508}"/>
              </a:ext>
            </a:extLst>
          </p:cNvPr>
          <p:cNvSpPr>
            <a:spLocks noGrp="1"/>
          </p:cNvSpPr>
          <p:nvPr>
            <p:ph type="ftr" sz="quarter" idx="11"/>
          </p:nvPr>
        </p:nvSpPr>
        <p:spPr>
          <a:xfrm>
            <a:off x="4038600" y="6477108"/>
            <a:ext cx="4114800" cy="244367"/>
          </a:xfrm>
          <a:prstGeom prst="rect">
            <a:avLst/>
          </a:prstGeom>
        </p:spPr>
        <p:txBody>
          <a:bodyPr/>
          <a:lstStyle/>
          <a:p>
            <a:endParaRPr lang="pt-PT"/>
          </a:p>
        </p:txBody>
      </p:sp>
      <p:sp>
        <p:nvSpPr>
          <p:cNvPr id="7" name="Slide Number Placeholder 6">
            <a:extLst>
              <a:ext uri="{FF2B5EF4-FFF2-40B4-BE49-F238E27FC236}">
                <a16:creationId xmlns:a16="http://schemas.microsoft.com/office/drawing/2014/main" id="{03ED0ACD-FCE1-BE6F-C58F-59C9E435E941}"/>
              </a:ext>
            </a:extLst>
          </p:cNvPr>
          <p:cNvSpPr>
            <a:spLocks noGrp="1"/>
          </p:cNvSpPr>
          <p:nvPr>
            <p:ph type="sldNum" sz="quarter" idx="12"/>
          </p:nvPr>
        </p:nvSpPr>
        <p:spPr/>
        <p:txBody>
          <a:bodyPr/>
          <a:lstStyle/>
          <a:p>
            <a:fld id="{380F7491-6D5E-4E00-BFFB-399626D8AA8C}" type="slidenum">
              <a:rPr lang="pt-PT" smtClean="0"/>
              <a:t>‹#›</a:t>
            </a:fld>
            <a:endParaRPr lang="pt-PT"/>
          </a:p>
        </p:txBody>
      </p:sp>
    </p:spTree>
    <p:extLst>
      <p:ext uri="{BB962C8B-B14F-4D97-AF65-F5344CB8AC3E}">
        <p14:creationId xmlns:p14="http://schemas.microsoft.com/office/powerpoint/2010/main" val="28123301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0169BBB-81BA-92FF-2107-62DE6C5A6DBB}"/>
              </a:ext>
            </a:extLst>
          </p:cNvPr>
          <p:cNvSpPr>
            <a:spLocks noGrp="1"/>
          </p:cNvSpPr>
          <p:nvPr>
            <p:ph type="title"/>
          </p:nvPr>
        </p:nvSpPr>
        <p:spPr>
          <a:xfrm>
            <a:off x="838200" y="365125"/>
            <a:ext cx="10515600" cy="695579"/>
          </a:xfrm>
          <a:prstGeom prst="rect">
            <a:avLst/>
          </a:prstGeom>
        </p:spPr>
        <p:txBody>
          <a:bodyPr vert="horz" lIns="91440" tIns="45720" rIns="91440" bIns="45720" rtlCol="0" anchor="ctr">
            <a:normAutofit/>
          </a:bodyPr>
          <a:lstStyle/>
          <a:p>
            <a:r>
              <a:rPr lang="en-GB"/>
              <a:t>Click to edit Master title style</a:t>
            </a:r>
            <a:endParaRPr lang="pt-PT" dirty="0"/>
          </a:p>
        </p:txBody>
      </p:sp>
      <p:sp>
        <p:nvSpPr>
          <p:cNvPr id="3" name="Text Placeholder 2">
            <a:extLst>
              <a:ext uri="{FF2B5EF4-FFF2-40B4-BE49-F238E27FC236}">
                <a16:creationId xmlns:a16="http://schemas.microsoft.com/office/drawing/2014/main" id="{A8AAF41A-FA91-CC8F-F115-2DE81A9E569A}"/>
              </a:ext>
            </a:extLst>
          </p:cNvPr>
          <p:cNvSpPr>
            <a:spLocks noGrp="1"/>
          </p:cNvSpPr>
          <p:nvPr>
            <p:ph type="body" idx="1"/>
          </p:nvPr>
        </p:nvSpPr>
        <p:spPr>
          <a:xfrm>
            <a:off x="838200" y="1139346"/>
            <a:ext cx="10515600" cy="5263569"/>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pt-PT" dirty="0"/>
          </a:p>
        </p:txBody>
      </p:sp>
      <p:sp>
        <p:nvSpPr>
          <p:cNvPr id="6" name="Slide Number Placeholder 5">
            <a:extLst>
              <a:ext uri="{FF2B5EF4-FFF2-40B4-BE49-F238E27FC236}">
                <a16:creationId xmlns:a16="http://schemas.microsoft.com/office/drawing/2014/main" id="{54B0C093-D444-D504-0AF1-85C0EA719537}"/>
              </a:ext>
            </a:extLst>
          </p:cNvPr>
          <p:cNvSpPr>
            <a:spLocks noGrp="1"/>
          </p:cNvSpPr>
          <p:nvPr>
            <p:ph type="sldNum" sz="quarter" idx="4"/>
          </p:nvPr>
        </p:nvSpPr>
        <p:spPr>
          <a:xfrm>
            <a:off x="9364710" y="6413922"/>
            <a:ext cx="2743200" cy="365125"/>
          </a:xfrm>
          <a:prstGeom prst="rect">
            <a:avLst/>
          </a:prstGeom>
        </p:spPr>
        <p:txBody>
          <a:bodyPr vert="horz" lIns="91440" tIns="45720" rIns="91440" bIns="45720" rtlCol="0" anchor="ctr"/>
          <a:lstStyle>
            <a:lvl1pPr algn="r">
              <a:defRPr sz="1000">
                <a:solidFill>
                  <a:schemeClr val="tx1">
                    <a:tint val="82000"/>
                  </a:schemeClr>
                </a:solidFill>
                <a:latin typeface="Arial" panose="020B0604020202020204" pitchFamily="34" charset="0"/>
                <a:cs typeface="Arial" panose="020B0604020202020204" pitchFamily="34" charset="0"/>
              </a:defRPr>
            </a:lvl1pPr>
          </a:lstStyle>
          <a:p>
            <a:fld id="{380F7491-6D5E-4E00-BFFB-399626D8AA8C}" type="slidenum">
              <a:rPr lang="pt-PT" smtClean="0"/>
              <a:pPr/>
              <a:t>‹#›</a:t>
            </a:fld>
            <a:endParaRPr lang="pt-PT" dirty="0"/>
          </a:p>
        </p:txBody>
      </p:sp>
      <p:sp>
        <p:nvSpPr>
          <p:cNvPr id="10" name="Rectangle 9">
            <a:extLst>
              <a:ext uri="{FF2B5EF4-FFF2-40B4-BE49-F238E27FC236}">
                <a16:creationId xmlns:a16="http://schemas.microsoft.com/office/drawing/2014/main" id="{7D955771-059A-873F-893C-6E08574C959D}"/>
              </a:ext>
            </a:extLst>
          </p:cNvPr>
          <p:cNvSpPr/>
          <p:nvPr/>
        </p:nvSpPr>
        <p:spPr>
          <a:xfrm>
            <a:off x="0" y="6714067"/>
            <a:ext cx="12192000" cy="143932"/>
          </a:xfrm>
          <a:prstGeom prst="rect">
            <a:avLst/>
          </a:prstGeom>
          <a:solidFill>
            <a:srgbClr val="0091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EC9EB1D6-27F5-AB38-4D37-A7ACC55CAE7C}"/>
              </a:ext>
            </a:extLst>
          </p:cNvPr>
          <p:cNvPicPr>
            <a:picLocks noChangeAspect="1"/>
          </p:cNvPicPr>
          <p:nvPr/>
        </p:nvPicPr>
        <p:blipFill>
          <a:blip r:embed="rId15"/>
          <a:stretch>
            <a:fillRect/>
          </a:stretch>
        </p:blipFill>
        <p:spPr>
          <a:xfrm rot="5400000">
            <a:off x="11098277" y="902558"/>
            <a:ext cx="1562885" cy="456380"/>
          </a:xfrm>
          <a:prstGeom prst="rect">
            <a:avLst/>
          </a:prstGeom>
        </p:spPr>
      </p:pic>
      <p:sp>
        <p:nvSpPr>
          <p:cNvPr id="12" name="TextBox 11">
            <a:extLst>
              <a:ext uri="{FF2B5EF4-FFF2-40B4-BE49-F238E27FC236}">
                <a16:creationId xmlns:a16="http://schemas.microsoft.com/office/drawing/2014/main" id="{33D99CE1-0DBF-F51F-CC37-D36709CB8214}"/>
              </a:ext>
            </a:extLst>
          </p:cNvPr>
          <p:cNvSpPr txBox="1"/>
          <p:nvPr/>
        </p:nvSpPr>
        <p:spPr>
          <a:xfrm>
            <a:off x="7431248" y="6492564"/>
            <a:ext cx="3316922" cy="275786"/>
          </a:xfrm>
          <a:prstGeom prst="rect">
            <a:avLst/>
          </a:prstGeom>
        </p:spPr>
        <p:txBody>
          <a:bodyPr wrap="none" rtlCol="0">
            <a:noAutofit/>
          </a:bodyPr>
          <a:lstStyle/>
          <a:p>
            <a:pPr>
              <a:spcBef>
                <a:spcPts val="2200"/>
              </a:spcBef>
              <a:buClr>
                <a:schemeClr val="accent3"/>
              </a:buClr>
              <a:buSzPct val="150000"/>
            </a:pPr>
            <a:r>
              <a:rPr lang="pt-PT" sz="1000" dirty="0">
                <a:solidFill>
                  <a:srgbClr val="767676"/>
                </a:solidFill>
                <a:latin typeface="Arial" panose="020B0604020202020204" pitchFamily="34" charset="0"/>
                <a:cs typeface="Arial" panose="020B0604020202020204" pitchFamily="34" charset="0"/>
              </a:rPr>
              <a:t>© INESCTEC, todos os direitos reservados. Documento confidencial. </a:t>
            </a:r>
            <a:endParaRPr lang="pt-PT" sz="1000" b="0" spc="0" dirty="0">
              <a:solidFill>
                <a:srgbClr val="767676"/>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13600260"/>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 id="2147483708" r:id="rId13"/>
  </p:sldLayoutIdLst>
  <p:hf hdr="0" ftr="0" dt="0"/>
  <p:txStyles>
    <p:titleStyle>
      <a:lvl1pPr algn="l" defTabSz="914400" rtl="0" eaLnBrk="1" latinLnBrk="0" hangingPunct="1">
        <a:lnSpc>
          <a:spcPct val="90000"/>
        </a:lnSpc>
        <a:spcBef>
          <a:spcPct val="0"/>
        </a:spcBef>
        <a:buNone/>
        <a:defRPr sz="2400" b="1"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 Placeholder 2"/>
          <p:cNvSpPr txBox="1">
            <a:spLocks/>
          </p:cNvSpPr>
          <p:nvPr/>
        </p:nvSpPr>
        <p:spPr>
          <a:xfrm>
            <a:off x="1737752" y="4810966"/>
            <a:ext cx="6140815" cy="34769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600" dirty="0" err="1">
                <a:latin typeface="Arial" charset="0"/>
                <a:ea typeface="Arial" charset="0"/>
                <a:cs typeface="Arial" charset="0"/>
              </a:rPr>
              <a:t>Referência</a:t>
            </a:r>
            <a:r>
              <a:rPr lang="en-US" sz="1600" dirty="0">
                <a:latin typeface="Arial" charset="0"/>
                <a:ea typeface="Arial" charset="0"/>
                <a:cs typeface="Arial" charset="0"/>
              </a:rPr>
              <a:t> da </a:t>
            </a:r>
            <a:r>
              <a:rPr lang="en-US" sz="1600" dirty="0" err="1">
                <a:latin typeface="Arial" charset="0"/>
                <a:ea typeface="Arial" charset="0"/>
                <a:cs typeface="Arial" charset="0"/>
              </a:rPr>
              <a:t>proposta</a:t>
            </a:r>
            <a:r>
              <a:rPr lang="en-US" sz="1600" dirty="0">
                <a:latin typeface="Arial" charset="0"/>
                <a:ea typeface="Arial" charset="0"/>
                <a:cs typeface="Arial" charset="0"/>
              </a:rPr>
              <a:t>: PPYYY-NNNN, </a:t>
            </a:r>
            <a:r>
              <a:rPr lang="en-US" sz="1600" dirty="0" err="1">
                <a:latin typeface="Arial" charset="0"/>
                <a:ea typeface="Arial" charset="0"/>
                <a:cs typeface="Arial" charset="0"/>
              </a:rPr>
              <a:t>Versão</a:t>
            </a:r>
            <a:r>
              <a:rPr lang="en-US" sz="1600" dirty="0">
                <a:latin typeface="Arial" charset="0"/>
                <a:ea typeface="Arial" charset="0"/>
                <a:cs typeface="Arial" charset="0"/>
              </a:rPr>
              <a:t>: 1.0</a:t>
            </a:r>
          </a:p>
        </p:txBody>
      </p:sp>
      <p:sp>
        <p:nvSpPr>
          <p:cNvPr id="25" name="Text Placeholder 3"/>
          <p:cNvSpPr txBox="1">
            <a:spLocks/>
          </p:cNvSpPr>
          <p:nvPr/>
        </p:nvSpPr>
        <p:spPr>
          <a:xfrm>
            <a:off x="1737752" y="4456572"/>
            <a:ext cx="6140815" cy="34769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600" b="1" dirty="0">
                <a:latin typeface="Arial" charset="0"/>
                <a:ea typeface="Arial" charset="0"/>
                <a:cs typeface="Arial" charset="0"/>
              </a:rPr>
              <a:t>Para: </a:t>
            </a:r>
            <a:r>
              <a:rPr lang="en-US" sz="1600" b="1" dirty="0">
                <a:solidFill>
                  <a:srgbClr val="038AB7"/>
                </a:solidFill>
                <a:latin typeface="Arial" charset="0"/>
                <a:ea typeface="Arial" charset="0"/>
                <a:cs typeface="Arial" charset="0"/>
              </a:rPr>
              <a:t>(Nome da </a:t>
            </a:r>
            <a:r>
              <a:rPr lang="en-US" sz="1600" b="1" dirty="0" err="1">
                <a:solidFill>
                  <a:srgbClr val="038AB7"/>
                </a:solidFill>
                <a:latin typeface="Arial" charset="0"/>
                <a:ea typeface="Arial" charset="0"/>
                <a:cs typeface="Arial" charset="0"/>
              </a:rPr>
              <a:t>entidade</a:t>
            </a:r>
            <a:r>
              <a:rPr lang="en-US" sz="1600" b="1" dirty="0">
                <a:solidFill>
                  <a:srgbClr val="038AB7"/>
                </a:solidFill>
                <a:latin typeface="Arial" charset="0"/>
                <a:ea typeface="Arial" charset="0"/>
                <a:cs typeface="Arial" charset="0"/>
              </a:rPr>
              <a:t> </a:t>
            </a:r>
            <a:r>
              <a:rPr lang="en-US" sz="1600" b="1" dirty="0" err="1">
                <a:solidFill>
                  <a:srgbClr val="038AB7"/>
                </a:solidFill>
                <a:latin typeface="Arial" charset="0"/>
                <a:ea typeface="Arial" charset="0"/>
                <a:cs typeface="Arial" charset="0"/>
              </a:rPr>
              <a:t>contratante</a:t>
            </a:r>
            <a:r>
              <a:rPr lang="en-US" sz="1600" b="1" dirty="0">
                <a:solidFill>
                  <a:srgbClr val="038AB7"/>
                </a:solidFill>
                <a:latin typeface="Arial" charset="0"/>
                <a:ea typeface="Arial" charset="0"/>
                <a:cs typeface="Arial" charset="0"/>
              </a:rPr>
              <a:t>)</a:t>
            </a:r>
          </a:p>
        </p:txBody>
      </p:sp>
      <p:sp>
        <p:nvSpPr>
          <p:cNvPr id="26" name="Text Placeholder 4"/>
          <p:cNvSpPr txBox="1">
            <a:spLocks/>
          </p:cNvSpPr>
          <p:nvPr/>
        </p:nvSpPr>
        <p:spPr>
          <a:xfrm>
            <a:off x="1737752" y="5165360"/>
            <a:ext cx="6140815" cy="34769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600" dirty="0">
                <a:latin typeface="Arial" charset="0"/>
                <a:ea typeface="Arial" charset="0"/>
                <a:cs typeface="Arial" charset="0"/>
              </a:rPr>
              <a:t>Porto, DD/MM/AAAA</a:t>
            </a:r>
          </a:p>
        </p:txBody>
      </p:sp>
      <p:sp>
        <p:nvSpPr>
          <p:cNvPr id="7" name="Text Placeholder 1">
            <a:extLst>
              <a:ext uri="{FF2B5EF4-FFF2-40B4-BE49-F238E27FC236}">
                <a16:creationId xmlns:a16="http://schemas.microsoft.com/office/drawing/2014/main" id="{D4BC5865-846C-BD92-2CF4-38A7CB1219E5}"/>
              </a:ext>
            </a:extLst>
          </p:cNvPr>
          <p:cNvSpPr>
            <a:spLocks noGrp="1"/>
          </p:cNvSpPr>
          <p:nvPr>
            <p:ph type="body" sz="quarter" idx="13"/>
          </p:nvPr>
        </p:nvSpPr>
        <p:spPr>
          <a:xfrm>
            <a:off x="1737752" y="1183503"/>
            <a:ext cx="5569562" cy="1821600"/>
          </a:xfrm>
        </p:spPr>
        <p:txBody>
          <a:bodyPr>
            <a:normAutofit/>
          </a:bodyPr>
          <a:lstStyle/>
          <a:p>
            <a:pPr>
              <a:lnSpc>
                <a:spcPts val="3600"/>
              </a:lnSpc>
              <a:spcBef>
                <a:spcPts val="0"/>
              </a:spcBef>
              <a:spcAft>
                <a:spcPts val="0"/>
              </a:spcAft>
            </a:pPr>
            <a:r>
              <a:rPr lang="en-US" sz="3600" cap="all" dirty="0" err="1">
                <a:solidFill>
                  <a:srgbClr val="038AB7"/>
                </a:solidFill>
                <a:latin typeface="Arial Black" charset="0"/>
                <a:ea typeface="Arial Black" charset="0"/>
                <a:cs typeface="Arial Black" charset="0"/>
              </a:rPr>
              <a:t>Proposta</a:t>
            </a:r>
            <a:r>
              <a:rPr lang="en-US" sz="3600" cap="all" dirty="0">
                <a:solidFill>
                  <a:srgbClr val="038AB7"/>
                </a:solidFill>
                <a:latin typeface="Arial Black" charset="0"/>
                <a:ea typeface="Arial Black" charset="0"/>
                <a:cs typeface="Arial Black" charset="0"/>
              </a:rPr>
              <a:t> </a:t>
            </a:r>
          </a:p>
          <a:p>
            <a:pPr>
              <a:lnSpc>
                <a:spcPts val="3600"/>
              </a:lnSpc>
              <a:spcBef>
                <a:spcPts val="0"/>
              </a:spcBef>
              <a:spcAft>
                <a:spcPts val="0"/>
              </a:spcAft>
            </a:pPr>
            <a:r>
              <a:rPr lang="en-US" sz="3600" cap="all" dirty="0">
                <a:solidFill>
                  <a:srgbClr val="038AB7"/>
                </a:solidFill>
                <a:latin typeface="Arial Black" charset="0"/>
                <a:ea typeface="Arial Black" charset="0"/>
                <a:cs typeface="Arial Black" charset="0"/>
              </a:rPr>
              <a:t>de </a:t>
            </a:r>
            <a:r>
              <a:rPr lang="en-US" sz="3600" cap="all" dirty="0" err="1">
                <a:solidFill>
                  <a:srgbClr val="038AB7"/>
                </a:solidFill>
                <a:latin typeface="Arial Black" charset="0"/>
                <a:ea typeface="Arial Black" charset="0"/>
                <a:cs typeface="Arial Black" charset="0"/>
              </a:rPr>
              <a:t>Prestação</a:t>
            </a:r>
            <a:r>
              <a:rPr lang="en-US" sz="3600" cap="all" dirty="0">
                <a:solidFill>
                  <a:srgbClr val="038AB7"/>
                </a:solidFill>
                <a:latin typeface="Arial Black" charset="0"/>
                <a:ea typeface="Arial Black" charset="0"/>
                <a:cs typeface="Arial Black" charset="0"/>
              </a:rPr>
              <a:t> </a:t>
            </a:r>
          </a:p>
          <a:p>
            <a:pPr>
              <a:lnSpc>
                <a:spcPts val="3600"/>
              </a:lnSpc>
              <a:spcBef>
                <a:spcPts val="0"/>
              </a:spcBef>
              <a:spcAft>
                <a:spcPts val="0"/>
              </a:spcAft>
            </a:pPr>
            <a:r>
              <a:rPr lang="en-US" sz="3600" cap="all" dirty="0">
                <a:solidFill>
                  <a:srgbClr val="038AB7"/>
                </a:solidFill>
                <a:latin typeface="Arial Black" charset="0"/>
                <a:ea typeface="Arial Black" charset="0"/>
                <a:cs typeface="Arial Black" charset="0"/>
              </a:rPr>
              <a:t>de </a:t>
            </a:r>
            <a:r>
              <a:rPr lang="en-US" sz="3600" cap="all" dirty="0" err="1">
                <a:solidFill>
                  <a:srgbClr val="038AB7"/>
                </a:solidFill>
                <a:latin typeface="Arial Black" charset="0"/>
                <a:ea typeface="Arial Black" charset="0"/>
                <a:cs typeface="Arial Black" charset="0"/>
              </a:rPr>
              <a:t>Serviços</a:t>
            </a:r>
            <a:endParaRPr lang="en-US" sz="3600" cap="all" dirty="0">
              <a:solidFill>
                <a:srgbClr val="038AB7"/>
              </a:solidFill>
              <a:latin typeface="Arial Black" charset="0"/>
              <a:ea typeface="Arial Black" charset="0"/>
              <a:cs typeface="Arial Black" charset="0"/>
            </a:endParaRPr>
          </a:p>
        </p:txBody>
      </p:sp>
      <p:sp>
        <p:nvSpPr>
          <p:cNvPr id="9" name="TextBox 8">
            <a:extLst>
              <a:ext uri="{FF2B5EF4-FFF2-40B4-BE49-F238E27FC236}">
                <a16:creationId xmlns:a16="http://schemas.microsoft.com/office/drawing/2014/main" id="{E998E45E-205D-0A29-3F8E-63B58B63FD10}"/>
              </a:ext>
            </a:extLst>
          </p:cNvPr>
          <p:cNvSpPr txBox="1"/>
          <p:nvPr/>
        </p:nvSpPr>
        <p:spPr>
          <a:xfrm>
            <a:off x="1737752" y="2597026"/>
            <a:ext cx="6096000" cy="923330"/>
          </a:xfrm>
          <a:prstGeom prst="rect">
            <a:avLst/>
          </a:prstGeom>
          <a:noFill/>
        </p:spPr>
        <p:txBody>
          <a:bodyPr wrap="square">
            <a:spAutoFit/>
          </a:bodyPr>
          <a:lstStyle/>
          <a:p>
            <a:pPr>
              <a:spcBef>
                <a:spcPts val="0"/>
              </a:spcBef>
              <a:spcAft>
                <a:spcPts val="0"/>
              </a:spcAft>
            </a:pPr>
            <a:r>
              <a:rPr lang="pt-PT" sz="1800" b="1" dirty="0">
                <a:solidFill>
                  <a:schemeClr val="tx1"/>
                </a:solidFill>
                <a:latin typeface="Arial" panose="020B0604020202020204" pitchFamily="34" charset="0"/>
                <a:cs typeface="Arial" panose="020B0604020202020204" pitchFamily="34" charset="0"/>
              </a:rPr>
              <a:t>de investigação e desenvolvimento </a:t>
            </a:r>
          </a:p>
          <a:p>
            <a:pPr>
              <a:spcBef>
                <a:spcPts val="0"/>
              </a:spcBef>
              <a:spcAft>
                <a:spcPts val="0"/>
              </a:spcAft>
            </a:pPr>
            <a:r>
              <a:rPr lang="pt-PT" sz="1800" b="1" dirty="0">
                <a:solidFill>
                  <a:schemeClr val="tx1"/>
                </a:solidFill>
                <a:latin typeface="Arial" panose="020B0604020202020204" pitchFamily="34" charset="0"/>
                <a:cs typeface="Arial" panose="020B0604020202020204" pitchFamily="34" charset="0"/>
              </a:rPr>
              <a:t>(em alternativa consultoria/estudo/formação… )</a:t>
            </a:r>
            <a:br>
              <a:rPr lang="pt-PT" sz="1800" b="1" dirty="0">
                <a:solidFill>
                  <a:schemeClr val="tx1"/>
                </a:solidFill>
                <a:latin typeface="Arial" panose="020B0604020202020204" pitchFamily="34" charset="0"/>
                <a:cs typeface="Arial" panose="020B0604020202020204" pitchFamily="34" charset="0"/>
              </a:rPr>
            </a:br>
            <a:r>
              <a:rPr lang="pt-PT" sz="1800" b="1" dirty="0">
                <a:solidFill>
                  <a:schemeClr val="tx1"/>
                </a:solidFill>
                <a:latin typeface="Arial" panose="020B0604020202020204" pitchFamily="34" charset="0"/>
                <a:cs typeface="Arial" panose="020B0604020202020204" pitchFamily="34" charset="0"/>
              </a:rPr>
              <a:t>[Título do trabalho …]</a:t>
            </a:r>
            <a:endParaRPr lang="en-US" sz="1800" b="1"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639151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pt-PT" dirty="0"/>
              <a:t>7. Confidencialidade</a:t>
            </a:r>
          </a:p>
        </p:txBody>
      </p:sp>
      <p:sp>
        <p:nvSpPr>
          <p:cNvPr id="4" name="Text Placeholder 3"/>
          <p:cNvSpPr>
            <a:spLocks noGrp="1"/>
          </p:cNvSpPr>
          <p:nvPr>
            <p:ph type="body" sz="quarter" idx="11"/>
          </p:nvPr>
        </p:nvSpPr>
        <p:spPr/>
        <p:txBody>
          <a:bodyPr>
            <a:normAutofit/>
          </a:bodyPr>
          <a:lstStyle/>
          <a:p>
            <a:pPr marL="285750" indent="-285750">
              <a:buFont typeface="+mj-lt"/>
              <a:buAutoNum type="alphaLcParenR"/>
            </a:pPr>
            <a:r>
              <a:rPr lang="pt-PT" sz="1200" dirty="0"/>
              <a:t>Toda a informação transmitida por uma parte à contraparte, independentemente do respetivo suporte e forma de transmissão, no âmbito da prestação de serviços, incluindo a informação contida na presente proposta, bem como a referente às negociações mantidas entre as partes com vista à sua preparação e execução, será tratada pela sua recetora como confidencial, não devendo ser divulgada a terceiros, exceto aos colaboradores da parte recetora que a ela necessitem de aceder para a execução dos trabalhos, nem deve ser usada para outros fins que não aqueles para os quais foi fornecida, sem o prévio consentimento, expresso por escrito, da parte emissora da informação.</a:t>
            </a:r>
          </a:p>
          <a:p>
            <a:pPr marL="285750" indent="-285750">
              <a:buFont typeface="+mj-lt"/>
              <a:buAutoNum type="alphaLcParenR"/>
            </a:pPr>
            <a:r>
              <a:rPr lang="pt-PT" sz="1200" dirty="0"/>
              <a:t>Excetua-se do disposto no número anterior qualquer informação relativamente à qual a parte recetora possa provar que:</a:t>
            </a:r>
          </a:p>
          <a:p>
            <a:pPr marL="971550" lvl="1" indent="-285750">
              <a:buFont typeface="+mj-lt"/>
              <a:buAutoNum type="romanLcPeriod"/>
            </a:pPr>
            <a:r>
              <a:rPr lang="pt-PT" sz="1200" dirty="0"/>
              <a:t>Já era por si conhecida, ou já era do domínio público, à data da divulgação pela parte fornecedora </a:t>
            </a:r>
          </a:p>
          <a:p>
            <a:pPr marL="971550" lvl="1" indent="-285750">
              <a:buFont typeface="+mj-lt"/>
              <a:buAutoNum type="romanLcPeriod"/>
            </a:pPr>
            <a:r>
              <a:rPr lang="pt-PT" sz="1200" dirty="0"/>
              <a:t>É ou passou a ser conhecida de forma geral ou livremente acessível ao público (salvo se tal tiver acontecido como consequência de quebra da obrigação de confidencialidade da parte recetora), ou</a:t>
            </a:r>
          </a:p>
          <a:p>
            <a:pPr marL="971550" lvl="1" indent="-285750">
              <a:buFont typeface="+mj-lt"/>
              <a:buAutoNum type="romanLcPeriod"/>
            </a:pPr>
            <a:r>
              <a:rPr lang="pt-PT" sz="1200" dirty="0"/>
              <a:t>É divulgada à parte recetora, livre de quaisquer restrições à sua divulgação ou uso, por um terceiro com legitimidade para fazer tal divulgação, ou</a:t>
            </a:r>
          </a:p>
          <a:p>
            <a:pPr marL="971550" lvl="1" indent="-285750">
              <a:buFont typeface="+mj-lt"/>
              <a:buAutoNum type="romanLcPeriod"/>
            </a:pPr>
            <a:r>
              <a:rPr lang="pt-PT" sz="1200" dirty="0"/>
              <a:t>É comprovadamente desenvolvida de forma independente pela parte recetora.</a:t>
            </a:r>
          </a:p>
          <a:p>
            <a:pPr marL="285750" indent="-285750">
              <a:buFont typeface="+mj-lt"/>
              <a:buAutoNum type="alphaLcParenR"/>
            </a:pPr>
            <a:r>
              <a:rPr lang="pt-PT" sz="1200" dirty="0"/>
              <a:t>A parte recetora tomará as precauções e celebrará os acordos que se mostrem adequados à proteção da informação recebida (em caso algum, inferiores às que tomaria para proteger a sua própria informação confidencial). </a:t>
            </a:r>
          </a:p>
          <a:p>
            <a:pPr marL="285750" indent="-285750">
              <a:buFont typeface="+mj-lt"/>
              <a:buAutoNum type="alphaLcParenR"/>
            </a:pPr>
            <a:r>
              <a:rPr lang="pt-PT" sz="1200" dirty="0"/>
              <a:t>Cada uma das partes dará instruções aos seus empregados ou colaboradores que tenham acesso a informações recebidas, e com estes celebrará os acordos de confidencialidade que se mostrarem indicados, para que a obrigação de confidencialidade seja também por eles assumida. </a:t>
            </a:r>
          </a:p>
          <a:p>
            <a:pPr marL="285750" indent="-285750">
              <a:buFont typeface="+mj-lt"/>
              <a:buAutoNum type="alphaLcParenR"/>
            </a:pPr>
            <a:r>
              <a:rPr lang="pt-PT" sz="1200" dirty="0"/>
              <a:t>Nenhuma transmissão de informação pode ser interpretada pela parte recetora como cedência de propriedade dessa informação ou como licença para pedido ou registo de patente, marca ou modelo de utilidade, ficando os correspondentes direitos reservados exclusivamente à parte emissora da informação. </a:t>
            </a:r>
          </a:p>
          <a:p>
            <a:pPr marL="285750" indent="-285750">
              <a:buFont typeface="+mj-lt"/>
              <a:buAutoNum type="alphaLcParenR"/>
            </a:pPr>
            <a:r>
              <a:rPr lang="pt-PT" sz="1200" dirty="0"/>
              <a:t>As obrigações de confidencialidade assumidas pelas partes manter-se-ão durante 5 anos a contar da data da última divulgação de informação.</a:t>
            </a:r>
          </a:p>
          <a:p>
            <a:pPr marL="285750" indent="-285750">
              <a:buFont typeface="+mj-lt"/>
              <a:buAutoNum type="alphaLcParenR"/>
            </a:pPr>
            <a:endParaRPr lang="pt-PT" sz="1200" dirty="0"/>
          </a:p>
          <a:p>
            <a:pPr marL="285750" indent="-285750">
              <a:buFont typeface="+mj-lt"/>
              <a:buAutoNum type="alphaLcParenR"/>
            </a:pPr>
            <a:endParaRPr lang="pt-PT" sz="1200" dirty="0"/>
          </a:p>
        </p:txBody>
      </p:sp>
      <p:sp>
        <p:nvSpPr>
          <p:cNvPr id="5" name="Slide Number Placeholder 4">
            <a:extLst>
              <a:ext uri="{FF2B5EF4-FFF2-40B4-BE49-F238E27FC236}">
                <a16:creationId xmlns:a16="http://schemas.microsoft.com/office/drawing/2014/main" id="{112DCE6E-9589-3F93-4865-6F69E208F210}"/>
              </a:ext>
            </a:extLst>
          </p:cNvPr>
          <p:cNvSpPr>
            <a:spLocks noGrp="1"/>
          </p:cNvSpPr>
          <p:nvPr>
            <p:ph type="sldNum" sz="quarter" idx="4"/>
          </p:nvPr>
        </p:nvSpPr>
        <p:spPr/>
        <p:txBody>
          <a:bodyPr/>
          <a:lstStyle/>
          <a:p>
            <a:fld id="{380F7491-6D5E-4E00-BFFB-399626D8AA8C}" type="slidenum">
              <a:rPr lang="pt-PT" smtClean="0"/>
              <a:t>10</a:t>
            </a:fld>
            <a:endParaRPr lang="pt-PT"/>
          </a:p>
        </p:txBody>
      </p:sp>
    </p:spTree>
    <p:extLst>
      <p:ext uri="{BB962C8B-B14F-4D97-AF65-F5344CB8AC3E}">
        <p14:creationId xmlns:p14="http://schemas.microsoft.com/office/powerpoint/2010/main" val="41372042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pt-PT" dirty="0"/>
              <a:t>8. Divulgação de Resultados e Menções Obrigatórias</a:t>
            </a:r>
          </a:p>
        </p:txBody>
      </p:sp>
      <p:sp>
        <p:nvSpPr>
          <p:cNvPr id="4" name="Text Placeholder 3"/>
          <p:cNvSpPr>
            <a:spLocks noGrp="1"/>
          </p:cNvSpPr>
          <p:nvPr>
            <p:ph type="body" sz="quarter" idx="11"/>
          </p:nvPr>
        </p:nvSpPr>
        <p:spPr/>
        <p:txBody>
          <a:bodyPr/>
          <a:lstStyle/>
          <a:p>
            <a:pPr marL="400050" indent="-400050">
              <a:buFont typeface="+mj-lt"/>
              <a:buAutoNum type="alphaLcParenR"/>
            </a:pPr>
            <a:r>
              <a:rPr lang="pt-PT" dirty="0"/>
              <a:t>Aos colaboradores do INESC TEC envolvidos nos trabalhos de I&amp;DT no âmbito da presente proposta deverá ser reconhecido o direito de efetuar divulgações de carácter científico-académico sobre os resultados atingidos. Porém, tais divulgações devem respeitar as exigências de confidencialidade, estando ainda condicionadas à autorização prévia da entidade contratante, nos termos dos números seguintes.</a:t>
            </a:r>
          </a:p>
          <a:p>
            <a:pPr marL="400050" indent="-400050">
              <a:buFont typeface="+mj-lt"/>
              <a:buAutoNum type="alphaLcParenR"/>
            </a:pPr>
            <a:r>
              <a:rPr lang="pt-PT" dirty="0"/>
              <a:t>A matéria a divulgar e a forma concreta de divulgação devem ser previamente levadas ao conhecimento da entidade contratante, devendo esta responder no prazo máximo de 30 (trinta) dias contados da receção daquela informação. Na falta de resposta tempestiva, considera-se autorizada a divulgação, reconhecendo a entidade contratante, expressamente, não poder responsabilizar, a qualquer título, o INESC TEC por quaisquer danos emergentes da divulgação.</a:t>
            </a:r>
          </a:p>
          <a:p>
            <a:pPr marL="400050" indent="-400050">
              <a:buFont typeface="+mj-lt"/>
              <a:buAutoNum type="alphaLcParenR"/>
            </a:pPr>
            <a:r>
              <a:rPr lang="pt-PT" dirty="0"/>
              <a:t>Nos termos previstos no número anterior, a entidade contratante assume o dever de procurar, de boa fé, encetar todos os esforços no sentido de compatibilizar os seus legítimos interesses relativamente à reserva de informação com valor comercial e o direito de divulgação de resultados reconhecido aos colaboradores do INESC TEC, devendo para tanto, e na medida do possível sugerir, no prazo de 30 dias acima previsto, toda as alterações e as formas de divulgação da informação que entenda por adequadas.  </a:t>
            </a:r>
          </a:p>
          <a:p>
            <a:pPr marL="400050" indent="-400050">
              <a:buFont typeface="+mj-lt"/>
              <a:buAutoNum type="alphaLcParenR"/>
            </a:pPr>
            <a:r>
              <a:rPr lang="pt-PT" dirty="0"/>
              <a:t>Deverá ser feita menção expressa ao INESC TEC em quaisquer documentos e materiais de suporte a ações de divulgação dos resultados do projeto, bem como, nos requerimentos e títulos de concessão ou registos de direitos de propriedade intelectual resultantes, aos respetivos colaboradores participantes no projeto, na qualidade de autores ou inventores, consoante aplicável.</a:t>
            </a:r>
          </a:p>
          <a:p>
            <a:pPr marL="400050" indent="-400050">
              <a:buFont typeface="+mj-lt"/>
              <a:buAutoNum type="alphaLcParenR"/>
            </a:pPr>
            <a:endParaRPr lang="pt-PT" dirty="0"/>
          </a:p>
        </p:txBody>
      </p:sp>
      <p:sp>
        <p:nvSpPr>
          <p:cNvPr id="5" name="Slide Number Placeholder 4">
            <a:extLst>
              <a:ext uri="{FF2B5EF4-FFF2-40B4-BE49-F238E27FC236}">
                <a16:creationId xmlns:a16="http://schemas.microsoft.com/office/drawing/2014/main" id="{6626A336-FFBD-7886-A62A-B3F4149565C0}"/>
              </a:ext>
            </a:extLst>
          </p:cNvPr>
          <p:cNvSpPr>
            <a:spLocks noGrp="1"/>
          </p:cNvSpPr>
          <p:nvPr>
            <p:ph type="sldNum" sz="quarter" idx="4"/>
          </p:nvPr>
        </p:nvSpPr>
        <p:spPr/>
        <p:txBody>
          <a:bodyPr/>
          <a:lstStyle/>
          <a:p>
            <a:fld id="{380F7491-6D5E-4E00-BFFB-399626D8AA8C}" type="slidenum">
              <a:rPr lang="pt-PT" smtClean="0"/>
              <a:t>11</a:t>
            </a:fld>
            <a:endParaRPr lang="pt-PT"/>
          </a:p>
        </p:txBody>
      </p:sp>
    </p:spTree>
    <p:extLst>
      <p:ext uri="{BB962C8B-B14F-4D97-AF65-F5344CB8AC3E}">
        <p14:creationId xmlns:p14="http://schemas.microsoft.com/office/powerpoint/2010/main" val="23383859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pt-PT" dirty="0"/>
              <a:t>9. Proteção de dados</a:t>
            </a:r>
          </a:p>
          <a:p>
            <a:endParaRPr lang="pt-PT" dirty="0"/>
          </a:p>
        </p:txBody>
      </p:sp>
      <p:sp>
        <p:nvSpPr>
          <p:cNvPr id="4" name="Text Placeholder 3"/>
          <p:cNvSpPr>
            <a:spLocks noGrp="1"/>
          </p:cNvSpPr>
          <p:nvPr>
            <p:ph type="body" sz="quarter" idx="11"/>
          </p:nvPr>
        </p:nvSpPr>
        <p:spPr/>
        <p:txBody>
          <a:bodyPr/>
          <a:lstStyle/>
          <a:p>
            <a:r>
              <a:rPr lang="pt-PT" dirty="0"/>
              <a:t>A entidade contratante deverá fornecer ao INESC TEC os dados necessários à execução dos serviços objeto desta prestação de serviços tratados de forma que os mesmos não constituam dados pessoais à luz do Regulamento (UE) 2016/670 do Parlamento Europeu e do Conselho de 27 de abril de 2016 (Regulamento Geral sobre Proteção de Dados) e da legislação nacional aplicável relativamente à proteção das pessoas singulares no que concerne aos seus dados pessoais.</a:t>
            </a:r>
          </a:p>
          <a:p>
            <a:endParaRPr lang="pt-PT" dirty="0"/>
          </a:p>
        </p:txBody>
      </p:sp>
      <p:sp>
        <p:nvSpPr>
          <p:cNvPr id="5" name="Slide Number Placeholder 4">
            <a:extLst>
              <a:ext uri="{FF2B5EF4-FFF2-40B4-BE49-F238E27FC236}">
                <a16:creationId xmlns:a16="http://schemas.microsoft.com/office/drawing/2014/main" id="{96F3B35D-F03B-8927-75B4-E9DFFE0C486B}"/>
              </a:ext>
            </a:extLst>
          </p:cNvPr>
          <p:cNvSpPr>
            <a:spLocks noGrp="1"/>
          </p:cNvSpPr>
          <p:nvPr>
            <p:ph type="sldNum" sz="quarter" idx="4"/>
          </p:nvPr>
        </p:nvSpPr>
        <p:spPr/>
        <p:txBody>
          <a:bodyPr/>
          <a:lstStyle/>
          <a:p>
            <a:fld id="{380F7491-6D5E-4E00-BFFB-399626D8AA8C}" type="slidenum">
              <a:rPr lang="pt-PT" smtClean="0"/>
              <a:t>12</a:t>
            </a:fld>
            <a:endParaRPr lang="pt-PT" dirty="0"/>
          </a:p>
        </p:txBody>
      </p:sp>
    </p:spTree>
    <p:extLst>
      <p:ext uri="{BB962C8B-B14F-4D97-AF65-F5344CB8AC3E}">
        <p14:creationId xmlns:p14="http://schemas.microsoft.com/office/powerpoint/2010/main" val="39977203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pt-PT" dirty="0"/>
              <a:t>10. Direitos de Propriedade Intelectual e Condições de Utilização</a:t>
            </a:r>
          </a:p>
        </p:txBody>
      </p:sp>
      <p:sp>
        <p:nvSpPr>
          <p:cNvPr id="4" name="Text Placeholder 3"/>
          <p:cNvSpPr>
            <a:spLocks noGrp="1"/>
          </p:cNvSpPr>
          <p:nvPr>
            <p:ph type="body" sz="quarter" idx="11"/>
          </p:nvPr>
        </p:nvSpPr>
        <p:spPr>
          <a:xfrm>
            <a:off x="853943" y="1218602"/>
            <a:ext cx="10445427" cy="5276734"/>
          </a:xfrm>
        </p:spPr>
        <p:txBody>
          <a:bodyPr>
            <a:normAutofit/>
          </a:bodyPr>
          <a:lstStyle/>
          <a:p>
            <a:pPr marL="285750" indent="-285750">
              <a:buFont typeface="+mj-lt"/>
              <a:buAutoNum type="alphaLcParenR"/>
            </a:pPr>
            <a:r>
              <a:rPr lang="pt-PT" sz="1200" dirty="0"/>
              <a:t>Quaisquer direitos de propriedade intelectual do INESC TEC existentes anteriormente ao início das atividades previstas na presente proposta, com seus anexos, e que venham a ser naquelas utilizados, permanecerão na exclusiva titularidade do INESC TEC.</a:t>
            </a:r>
          </a:p>
          <a:p>
            <a:pPr marL="285750" indent="-285750">
              <a:buFont typeface="+mj-lt"/>
              <a:buAutoNum type="alphaLcParenR"/>
            </a:pPr>
            <a:r>
              <a:rPr lang="pt-PT" sz="1200" dirty="0"/>
              <a:t>A titularidade de quaisquer direitos de propriedade intelectual relativos aos resultados produzidos no âmbito da presente proposta de prestação de serviços será do INESC TEC a quem, enquanto titular único, competirá decidir acerca da estratégia de proteção legal dos ditos resultados, designadamente pela via da propriedade industrial, do direito de autor ou do segredo industrial. O INESC TEC reserva-se o direito de, a qualquer momento, recorrer a mecanismos de proteção da propriedade intelectual desses resultados, tais como, mas não restringidos a: patentes e modelos de utilidade, direitos de autor ou marcas registadas.</a:t>
            </a:r>
          </a:p>
          <a:p>
            <a:pPr marL="285750" indent="-285750">
              <a:buFont typeface="+mj-lt"/>
              <a:buAutoNum type="alphaLcParenR"/>
            </a:pPr>
            <a:r>
              <a:rPr lang="pt-PT" sz="1200" dirty="0"/>
              <a:t>O INESC TEC, como titular dos direitos de propriedade intelectual dos resultados, licenciará à entidade contratante os respetivos direitos de uso e exploração comercial, nos seguintes termos:</a:t>
            </a:r>
          </a:p>
          <a:p>
            <a:pPr marL="971550" lvl="1" indent="-285750">
              <a:buFont typeface="+mj-lt"/>
              <a:buAutoNum type="romanLcPeriod"/>
            </a:pPr>
            <a:r>
              <a:rPr lang="pt-PT" sz="1200" dirty="0">
                <a:highlight>
                  <a:srgbClr val="FFFF00"/>
                </a:highlight>
              </a:rPr>
              <a:t>A licença será </a:t>
            </a:r>
            <a:r>
              <a:rPr lang="pt-PT" sz="1200" dirty="0"/>
              <a:t>não exclusiva, [não terá restrições geográficas] / [será restrita a &lt;zona geográfica&gt;], [será concedida por tempo indeterminado] / [por um período de X anos], exclusivamente para a(s) área(s) de &lt;área(s) de aplicação&gt; e [sem]/[com] direito a </a:t>
            </a:r>
            <a:r>
              <a:rPr lang="pt-PT" sz="1200" dirty="0" err="1"/>
              <a:t>sublicenciamento</a:t>
            </a:r>
            <a:r>
              <a:rPr lang="pt-PT" sz="1200" dirty="0"/>
              <a:t>;</a:t>
            </a:r>
          </a:p>
          <a:p>
            <a:pPr marL="971550" lvl="1" indent="-285750">
              <a:buFont typeface="+mj-lt"/>
              <a:buAutoNum type="romanLcPeriod"/>
            </a:pPr>
            <a:r>
              <a:rPr lang="pt-PT" sz="1200" dirty="0" err="1"/>
              <a:t>iA</a:t>
            </a:r>
            <a:r>
              <a:rPr lang="pt-PT" sz="1200" dirty="0"/>
              <a:t> licença será </a:t>
            </a:r>
            <a:r>
              <a:rPr lang="pt-PT" sz="1200" dirty="0">
                <a:highlight>
                  <a:srgbClr val="FFFF00"/>
                </a:highlight>
              </a:rPr>
              <a:t>não onerosa. / [A licença será onerosa </a:t>
            </a:r>
            <a:r>
              <a:rPr lang="pt-PT" sz="1200" dirty="0"/>
              <a:t>nos seguintes termos: &lt;termos de remuneração adicional&gt;]</a:t>
            </a:r>
          </a:p>
          <a:p>
            <a:pPr marL="285750" indent="-285750">
              <a:buFont typeface="+mj-lt"/>
              <a:buAutoNum type="alphaLcParenR"/>
            </a:pPr>
            <a:r>
              <a:rPr lang="pt-PT" sz="1200" dirty="0"/>
              <a:t>O licenciamento à entidade contratante de qualquer direito de propriedade intelectual detido pelo INESC TEC sobre os resultados a entregar-lhe será objeto de Contrato de Licenciamento próprio, a ser celebrado o mais tardar, aquando da conclusão dos trabalhos previstos no Anexo Técnico.</a:t>
            </a:r>
          </a:p>
          <a:p>
            <a:pPr marL="285750" indent="-285750">
              <a:buFont typeface="+mj-lt"/>
              <a:buAutoNum type="alphaLcParenR"/>
            </a:pPr>
            <a:r>
              <a:rPr lang="pt-PT" sz="1200" dirty="0"/>
              <a:t>O INESC TEC poderá usar os resultados do projeto para fins didáticos e científicos, bem como para fins comerciais, respeitando as condições definidas na alínea c).</a:t>
            </a:r>
          </a:p>
          <a:p>
            <a:pPr marL="285750" indent="-285750">
              <a:buFont typeface="+mj-lt"/>
              <a:buAutoNum type="alphaLcParenR"/>
            </a:pPr>
            <a:r>
              <a:rPr lang="pt-PT" sz="1200" dirty="0"/>
              <a:t>A entidade contratante reconhece que as obrigações assumidas pelo INESC TEC no âmbito desta proposta não condicionam, nem devem ser interpretadas por forma a condicionar, os direitos futuros do INESC TEC e dos seus colaboradores de realizarem atividades de I&amp;DT, consultoria ou formação dentro da mesma área do conhecimento ou de aplicação e independentemente das características das soluções que tais atividades permitam e/ou venham a alcançar.</a:t>
            </a:r>
          </a:p>
          <a:p>
            <a:pPr marL="285750" indent="-285750">
              <a:buFont typeface="+mj-lt"/>
              <a:buAutoNum type="alphaLcParenR"/>
            </a:pPr>
            <a:endParaRPr lang="pt-PT" sz="1200" dirty="0"/>
          </a:p>
        </p:txBody>
      </p:sp>
      <p:sp>
        <p:nvSpPr>
          <p:cNvPr id="5" name="Slide Number Placeholder 4">
            <a:extLst>
              <a:ext uri="{FF2B5EF4-FFF2-40B4-BE49-F238E27FC236}">
                <a16:creationId xmlns:a16="http://schemas.microsoft.com/office/drawing/2014/main" id="{C63BF416-8886-74DD-D9BE-B4D3F5B7E4D9}"/>
              </a:ext>
            </a:extLst>
          </p:cNvPr>
          <p:cNvSpPr>
            <a:spLocks noGrp="1"/>
          </p:cNvSpPr>
          <p:nvPr>
            <p:ph type="sldNum" sz="quarter" idx="4"/>
          </p:nvPr>
        </p:nvSpPr>
        <p:spPr/>
        <p:txBody>
          <a:bodyPr/>
          <a:lstStyle/>
          <a:p>
            <a:fld id="{380F7491-6D5E-4E00-BFFB-399626D8AA8C}" type="slidenum">
              <a:rPr lang="pt-PT" smtClean="0"/>
              <a:t>13</a:t>
            </a:fld>
            <a:endParaRPr lang="pt-PT"/>
          </a:p>
        </p:txBody>
      </p:sp>
    </p:spTree>
    <p:extLst>
      <p:ext uri="{BB962C8B-B14F-4D97-AF65-F5344CB8AC3E}">
        <p14:creationId xmlns:p14="http://schemas.microsoft.com/office/powerpoint/2010/main" val="8023270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pt-PT" dirty="0"/>
              <a:t>11. Garantia limitada</a:t>
            </a:r>
          </a:p>
        </p:txBody>
      </p:sp>
      <p:sp>
        <p:nvSpPr>
          <p:cNvPr id="4" name="Text Placeholder 3"/>
          <p:cNvSpPr>
            <a:spLocks noGrp="1"/>
          </p:cNvSpPr>
          <p:nvPr>
            <p:ph type="body" sz="quarter" idx="11"/>
          </p:nvPr>
        </p:nvSpPr>
        <p:spPr/>
        <p:txBody>
          <a:bodyPr/>
          <a:lstStyle/>
          <a:p>
            <a:r>
              <a:rPr lang="pt-PT" dirty="0"/>
              <a:t>Os resultados a entregar serão providenciados no estado em que se encontram no momento da aceitação (“AS IS”) e sem atribuição de quaisquer garantias não expressamente previstas na presente proposta. O INESC TEC expressamente exclui todas as garantias, expressas ou implícitas, incluindo, mas não se restringindo, às garantias implícitas de comercialização e de adequação para um propósito específico ou particular.</a:t>
            </a:r>
          </a:p>
        </p:txBody>
      </p:sp>
      <p:sp>
        <p:nvSpPr>
          <p:cNvPr id="5" name="Slide Number Placeholder 4">
            <a:extLst>
              <a:ext uri="{FF2B5EF4-FFF2-40B4-BE49-F238E27FC236}">
                <a16:creationId xmlns:a16="http://schemas.microsoft.com/office/drawing/2014/main" id="{90E14837-F940-7F42-E6A1-D372C4F6E843}"/>
              </a:ext>
            </a:extLst>
          </p:cNvPr>
          <p:cNvSpPr>
            <a:spLocks noGrp="1"/>
          </p:cNvSpPr>
          <p:nvPr>
            <p:ph type="sldNum" sz="quarter" idx="4"/>
          </p:nvPr>
        </p:nvSpPr>
        <p:spPr/>
        <p:txBody>
          <a:bodyPr/>
          <a:lstStyle/>
          <a:p>
            <a:fld id="{380F7491-6D5E-4E00-BFFB-399626D8AA8C}" type="slidenum">
              <a:rPr lang="pt-PT" smtClean="0"/>
              <a:t>14</a:t>
            </a:fld>
            <a:endParaRPr lang="pt-PT"/>
          </a:p>
        </p:txBody>
      </p:sp>
    </p:spTree>
    <p:extLst>
      <p:ext uri="{BB962C8B-B14F-4D97-AF65-F5344CB8AC3E}">
        <p14:creationId xmlns:p14="http://schemas.microsoft.com/office/powerpoint/2010/main" val="38025600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pt-PT" dirty="0"/>
              <a:t>12. Limitação da Responsabilidade</a:t>
            </a:r>
          </a:p>
        </p:txBody>
      </p:sp>
      <p:sp>
        <p:nvSpPr>
          <p:cNvPr id="4" name="Text Placeholder 3"/>
          <p:cNvSpPr>
            <a:spLocks noGrp="1"/>
          </p:cNvSpPr>
          <p:nvPr>
            <p:ph type="body" sz="quarter" idx="11"/>
          </p:nvPr>
        </p:nvSpPr>
        <p:spPr/>
        <p:txBody>
          <a:bodyPr/>
          <a:lstStyle/>
          <a:p>
            <a:r>
              <a:rPr lang="pt-PT" dirty="0"/>
              <a:t>Salvo em caso de dolo ou negligência grave, o INESC TEC não será responsável por quaisquer danos diretos ou indiretos, sofridos pela entidade contratante ou por terceiros, designadamente perda de lucros, rendimentos, dados, interrupção de negócios e outros prejuízos pecuniários decorrentes do uso ou da impossibilidade de usar os resultados a entregar, ou os conselhos, recomendações ou informações prestados pelo INESC TEC, independentemente de a entidade contratante e/ou qualquer terceiro terem, ou não,  sido previamente avisados da possibilidade de ocorrerem tais danos, assumindo a entidade contratante a responsabilidade pela adoção, ou não adoção, daqueles mesmos conselhos ou recomendações, bem como pela escolha final das soluções adotadas.</a:t>
            </a:r>
          </a:p>
          <a:p>
            <a:r>
              <a:rPr lang="pt-PT" dirty="0"/>
              <a:t>Qualquer eventual responsabilidade do INESC TEC no âmbito do contrato não excederá, em qualquer caso, o valor total das contrapartidas pagas pela entidade contratante.</a:t>
            </a:r>
          </a:p>
        </p:txBody>
      </p:sp>
      <p:sp>
        <p:nvSpPr>
          <p:cNvPr id="5" name="Slide Number Placeholder 4">
            <a:extLst>
              <a:ext uri="{FF2B5EF4-FFF2-40B4-BE49-F238E27FC236}">
                <a16:creationId xmlns:a16="http://schemas.microsoft.com/office/drawing/2014/main" id="{B3C35237-AD2C-FB26-1DC5-FC03CB6B0EAF}"/>
              </a:ext>
            </a:extLst>
          </p:cNvPr>
          <p:cNvSpPr>
            <a:spLocks noGrp="1"/>
          </p:cNvSpPr>
          <p:nvPr>
            <p:ph type="sldNum" sz="quarter" idx="4"/>
          </p:nvPr>
        </p:nvSpPr>
        <p:spPr/>
        <p:txBody>
          <a:bodyPr/>
          <a:lstStyle/>
          <a:p>
            <a:fld id="{380F7491-6D5E-4E00-BFFB-399626D8AA8C}" type="slidenum">
              <a:rPr lang="pt-PT" smtClean="0"/>
              <a:t>15</a:t>
            </a:fld>
            <a:endParaRPr lang="pt-PT"/>
          </a:p>
        </p:txBody>
      </p:sp>
    </p:spTree>
    <p:extLst>
      <p:ext uri="{BB962C8B-B14F-4D97-AF65-F5344CB8AC3E}">
        <p14:creationId xmlns:p14="http://schemas.microsoft.com/office/powerpoint/2010/main" val="6907993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pt-PT" dirty="0"/>
              <a:t>13. Aceitação e Validade da Proposta</a:t>
            </a:r>
          </a:p>
        </p:txBody>
      </p:sp>
      <p:sp>
        <p:nvSpPr>
          <p:cNvPr id="4" name="Text Placeholder 3"/>
          <p:cNvSpPr>
            <a:spLocks noGrp="1"/>
          </p:cNvSpPr>
          <p:nvPr>
            <p:ph type="body" sz="quarter" idx="11"/>
          </p:nvPr>
        </p:nvSpPr>
        <p:spPr/>
        <p:txBody>
          <a:bodyPr/>
          <a:lstStyle/>
          <a:p>
            <a:r>
              <a:rPr lang="pt-PT" sz="1800" b="1" dirty="0"/>
              <a:t>13.1. Aceitação da Proposta</a:t>
            </a:r>
          </a:p>
          <a:p>
            <a:r>
              <a:rPr lang="pt-PT" dirty="0"/>
              <a:t>A aceitação desta proposta de prestação de serviços deverá ser concretizada através de documento escrito ou assinatura da presente proposta, seguida da assinatura de um contrato de prestação de serviços.</a:t>
            </a:r>
          </a:p>
          <a:p>
            <a:r>
              <a:rPr lang="pt-PT" sz="1800" b="1" dirty="0"/>
              <a:t>13.2. Prazo de Validade</a:t>
            </a:r>
          </a:p>
          <a:p>
            <a:r>
              <a:rPr lang="pt-PT" dirty="0"/>
              <a:t>Esta proposta é válida por um período de 30 dias.</a:t>
            </a:r>
          </a:p>
          <a:p>
            <a:r>
              <a:rPr lang="pt-PT" sz="1800" b="1" dirty="0"/>
              <a:t>13.3. Contacto</a:t>
            </a:r>
          </a:p>
          <a:p>
            <a:r>
              <a:rPr lang="pt-PT" dirty="0"/>
              <a:t>Para qualquer esclarecimento sobre esta proposta PF contactar com …….. (email: .......@inesctec.pt ou telefone: 222 094 000).</a:t>
            </a:r>
          </a:p>
          <a:p>
            <a:endParaRPr lang="pt-PT" dirty="0"/>
          </a:p>
          <a:p>
            <a:endParaRPr lang="pt-PT" dirty="0"/>
          </a:p>
          <a:p>
            <a:r>
              <a:rPr lang="pt-PT" dirty="0"/>
              <a:t>Pelo INESC TEC,</a:t>
            </a:r>
          </a:p>
          <a:p>
            <a:pPr>
              <a:spcBef>
                <a:spcPts val="0"/>
              </a:spcBef>
            </a:pPr>
            <a:endParaRPr lang="pt-PT" dirty="0"/>
          </a:p>
          <a:p>
            <a:pPr>
              <a:spcBef>
                <a:spcPts val="0"/>
              </a:spcBef>
            </a:pPr>
            <a:endParaRPr lang="pt-PT" dirty="0"/>
          </a:p>
          <a:p>
            <a:r>
              <a:rPr lang="pt-PT" dirty="0"/>
              <a:t>_____________________________________</a:t>
            </a:r>
          </a:p>
          <a:p>
            <a:pPr>
              <a:spcBef>
                <a:spcPts val="300"/>
              </a:spcBef>
            </a:pPr>
            <a:r>
              <a:rPr lang="pt-PT" dirty="0">
                <a:solidFill>
                  <a:srgbClr val="FF0000"/>
                </a:solidFill>
              </a:rPr>
              <a:t>Nome, Cargo da pessoa que vai assinar a proposta</a:t>
            </a:r>
          </a:p>
        </p:txBody>
      </p:sp>
      <p:sp>
        <p:nvSpPr>
          <p:cNvPr id="5" name="Slide Number Placeholder 4">
            <a:extLst>
              <a:ext uri="{FF2B5EF4-FFF2-40B4-BE49-F238E27FC236}">
                <a16:creationId xmlns:a16="http://schemas.microsoft.com/office/drawing/2014/main" id="{E742474C-2C30-9F9A-CCE1-FC93255290E5}"/>
              </a:ext>
            </a:extLst>
          </p:cNvPr>
          <p:cNvSpPr>
            <a:spLocks noGrp="1"/>
          </p:cNvSpPr>
          <p:nvPr>
            <p:ph type="sldNum" sz="quarter" idx="4"/>
          </p:nvPr>
        </p:nvSpPr>
        <p:spPr/>
        <p:txBody>
          <a:bodyPr/>
          <a:lstStyle/>
          <a:p>
            <a:fld id="{380F7491-6D5E-4E00-BFFB-399626D8AA8C}" type="slidenum">
              <a:rPr lang="pt-PT" smtClean="0"/>
              <a:t>16</a:t>
            </a:fld>
            <a:endParaRPr lang="pt-PT"/>
          </a:p>
        </p:txBody>
      </p:sp>
      <p:sp>
        <p:nvSpPr>
          <p:cNvPr id="2" name="TextBox 1">
            <a:extLst>
              <a:ext uri="{FF2B5EF4-FFF2-40B4-BE49-F238E27FC236}">
                <a16:creationId xmlns:a16="http://schemas.microsoft.com/office/drawing/2014/main" id="{69BDD75E-3C25-824B-86F6-E58BB74F9DC7}"/>
              </a:ext>
            </a:extLst>
          </p:cNvPr>
          <p:cNvSpPr txBox="1"/>
          <p:nvPr/>
        </p:nvSpPr>
        <p:spPr>
          <a:xfrm>
            <a:off x="6678386" y="4523006"/>
            <a:ext cx="3861955" cy="1384995"/>
          </a:xfrm>
          <a:prstGeom prst="rect">
            <a:avLst/>
          </a:prstGeom>
          <a:noFill/>
        </p:spPr>
        <p:txBody>
          <a:bodyPr wrap="none" rtlCol="0">
            <a:spAutoFit/>
          </a:bodyPr>
          <a:lstStyle/>
          <a:p>
            <a:r>
              <a:rPr lang="pt-PT" sz="1400" dirty="0">
                <a:latin typeface="Arial" panose="020B0604020202020204" pitchFamily="34" charset="0"/>
                <a:cs typeface="Arial" panose="020B0604020202020204" pitchFamily="34" charset="0"/>
              </a:rPr>
              <a:t>Pelo Cliente,</a:t>
            </a:r>
          </a:p>
          <a:p>
            <a:pPr>
              <a:spcBef>
                <a:spcPts val="0"/>
              </a:spcBef>
            </a:pPr>
            <a:endParaRPr lang="pt-PT" sz="1400" dirty="0">
              <a:latin typeface="Arial" panose="020B0604020202020204" pitchFamily="34" charset="0"/>
              <a:cs typeface="Arial" panose="020B0604020202020204" pitchFamily="34" charset="0"/>
            </a:endParaRPr>
          </a:p>
          <a:p>
            <a:pPr>
              <a:spcBef>
                <a:spcPts val="0"/>
              </a:spcBef>
            </a:pPr>
            <a:endParaRPr lang="pt-PT" sz="1200" dirty="0">
              <a:latin typeface="Arial" panose="020B0604020202020204" pitchFamily="34" charset="0"/>
              <a:cs typeface="Arial" panose="020B0604020202020204" pitchFamily="34" charset="0"/>
            </a:endParaRPr>
          </a:p>
          <a:p>
            <a:pPr>
              <a:spcBef>
                <a:spcPts val="0"/>
              </a:spcBef>
            </a:pPr>
            <a:endParaRPr lang="pt-PT" sz="1200" dirty="0">
              <a:latin typeface="Arial" panose="020B0604020202020204" pitchFamily="34" charset="0"/>
              <a:cs typeface="Arial" panose="020B0604020202020204" pitchFamily="34" charset="0"/>
            </a:endParaRPr>
          </a:p>
          <a:p>
            <a:r>
              <a:rPr lang="pt-PT" sz="1400" dirty="0">
                <a:latin typeface="Arial" panose="020B0604020202020204" pitchFamily="34" charset="0"/>
                <a:cs typeface="Arial" panose="020B0604020202020204" pitchFamily="34" charset="0"/>
              </a:rPr>
              <a:t>_____________________________________</a:t>
            </a:r>
          </a:p>
          <a:p>
            <a:endParaRPr lang="pt-PT" dirty="0"/>
          </a:p>
        </p:txBody>
      </p:sp>
    </p:spTree>
    <p:extLst>
      <p:ext uri="{BB962C8B-B14F-4D97-AF65-F5344CB8AC3E}">
        <p14:creationId xmlns:p14="http://schemas.microsoft.com/office/powerpoint/2010/main" val="39006531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pt-PT" dirty="0"/>
              <a:t>Anexo I – Apresentação do INESC TEC</a:t>
            </a:r>
          </a:p>
        </p:txBody>
      </p:sp>
      <p:sp>
        <p:nvSpPr>
          <p:cNvPr id="4" name="Text Placeholder 3"/>
          <p:cNvSpPr>
            <a:spLocks noGrp="1"/>
          </p:cNvSpPr>
          <p:nvPr>
            <p:ph type="body" sz="quarter" idx="11"/>
          </p:nvPr>
        </p:nvSpPr>
        <p:spPr/>
        <p:txBody>
          <a:bodyPr>
            <a:normAutofit/>
          </a:bodyPr>
          <a:lstStyle/>
          <a:p>
            <a:pPr>
              <a:lnSpc>
                <a:spcPct val="120000"/>
              </a:lnSpc>
              <a:spcBef>
                <a:spcPts val="600"/>
              </a:spcBef>
            </a:pPr>
            <a:r>
              <a:rPr lang="pt-PT" dirty="0"/>
              <a:t>O INESC TEC é uma instituição privada sem fins lucrativos, reconhecida de utilidade pública, dedicada à investigação científica e desenvolvimento tecnológico, transferência de tecnologia, consultoria e formação avançada e pré-incubação de novas empresas de base tecnológica.</a:t>
            </a:r>
          </a:p>
          <a:p>
            <a:pPr>
              <a:lnSpc>
                <a:spcPct val="120000"/>
              </a:lnSpc>
              <a:spcBef>
                <a:spcPts val="600"/>
              </a:spcBef>
            </a:pPr>
            <a:r>
              <a:rPr lang="pt-PT" dirty="0"/>
              <a:t>O INESC TEC tem como propósito criar um futuro de realização e sustentabilidade com ciência, tecnologia e inovação com impacto. A atividade cobre os seguintes domínios científicos: Bioengenharia; Comunicações; Engenharia de Sistemas e Gestão; Fotónica; Informática; Inteligência Artificial; Robótica e Sistemas de Energia.</a:t>
            </a:r>
          </a:p>
          <a:p>
            <a:pPr>
              <a:lnSpc>
                <a:spcPct val="120000"/>
              </a:lnSpc>
              <a:spcBef>
                <a:spcPts val="600"/>
              </a:spcBef>
            </a:pPr>
            <a:r>
              <a:rPr lang="pt-PT" dirty="0"/>
              <a:t>O INESC TEC conta com mais de 900 investigadores integrados (mais de 350 com doutoramento), incluindo pessoal contratado, docentes de ensino superior, bolseiros e investigadores afiliados.</a:t>
            </a:r>
          </a:p>
          <a:p>
            <a:pPr>
              <a:lnSpc>
                <a:spcPct val="120000"/>
              </a:lnSpc>
              <a:spcBef>
                <a:spcPts val="600"/>
              </a:spcBef>
            </a:pPr>
            <a:r>
              <a:rPr lang="pt-PT" dirty="0"/>
              <a:t>O INESC TEC tem sede no Porto e polos em Braga e Vila Real.</a:t>
            </a:r>
          </a:p>
          <a:p>
            <a:pPr>
              <a:lnSpc>
                <a:spcPct val="120000"/>
              </a:lnSpc>
              <a:spcBef>
                <a:spcPts val="600"/>
              </a:spcBef>
            </a:pPr>
            <a:r>
              <a:rPr lang="pt-PT" dirty="0"/>
              <a:t>Os associados do INESC TEC são a Universidade do Porto, o INESC, o Instituto Politécnico do Porto, a Universidade do Minho e a Universidade de Trás-os-Montes e Alto Douro. </a:t>
            </a:r>
          </a:p>
          <a:p>
            <a:pPr>
              <a:lnSpc>
                <a:spcPct val="120000"/>
              </a:lnSpc>
              <a:spcBef>
                <a:spcPts val="600"/>
              </a:spcBef>
            </a:pPr>
            <a:r>
              <a:rPr lang="pt-PT" dirty="0"/>
              <a:t>Os seguintes são exemplos de projetos na área da presente proposta: </a:t>
            </a:r>
          </a:p>
          <a:p>
            <a:pPr marL="536575" indent="-184150">
              <a:lnSpc>
                <a:spcPct val="120000"/>
              </a:lnSpc>
              <a:spcBef>
                <a:spcPts val="600"/>
              </a:spcBef>
              <a:buFont typeface="Arial" panose="020B0604020202020204" pitchFamily="34" charset="0"/>
              <a:buChar char="•"/>
            </a:pPr>
            <a:r>
              <a:rPr lang="pt-PT" dirty="0"/>
              <a:t>….</a:t>
            </a:r>
          </a:p>
          <a:p>
            <a:pPr marL="536575" indent="-184150">
              <a:lnSpc>
                <a:spcPct val="120000"/>
              </a:lnSpc>
              <a:spcBef>
                <a:spcPts val="600"/>
              </a:spcBef>
              <a:buFont typeface="Arial" panose="020B0604020202020204" pitchFamily="34" charset="0"/>
              <a:buChar char="•"/>
            </a:pPr>
            <a:r>
              <a:rPr lang="pt-PT" dirty="0"/>
              <a:t>….</a:t>
            </a:r>
          </a:p>
          <a:p>
            <a:pPr marL="536575" indent="-184150">
              <a:lnSpc>
                <a:spcPct val="120000"/>
              </a:lnSpc>
              <a:spcBef>
                <a:spcPts val="600"/>
              </a:spcBef>
              <a:buFont typeface="Arial" panose="020B0604020202020204" pitchFamily="34" charset="0"/>
              <a:buChar char="•"/>
            </a:pPr>
            <a:r>
              <a:rPr lang="pt-PT" dirty="0"/>
              <a:t>….</a:t>
            </a:r>
          </a:p>
          <a:p>
            <a:pPr marL="536575" indent="-184150">
              <a:lnSpc>
                <a:spcPct val="120000"/>
              </a:lnSpc>
              <a:spcBef>
                <a:spcPts val="600"/>
              </a:spcBef>
              <a:buFont typeface="Arial" panose="020B0604020202020204" pitchFamily="34" charset="0"/>
              <a:buChar char="•"/>
            </a:pPr>
            <a:r>
              <a:rPr lang="pt-PT" dirty="0"/>
              <a:t>…..</a:t>
            </a:r>
          </a:p>
          <a:p>
            <a:endParaRPr lang="pt-PT" dirty="0"/>
          </a:p>
        </p:txBody>
      </p:sp>
      <p:sp>
        <p:nvSpPr>
          <p:cNvPr id="5" name="Slide Number Placeholder 4">
            <a:extLst>
              <a:ext uri="{FF2B5EF4-FFF2-40B4-BE49-F238E27FC236}">
                <a16:creationId xmlns:a16="http://schemas.microsoft.com/office/drawing/2014/main" id="{3CB73A00-40D5-D9EA-E441-C8650D8FC27A}"/>
              </a:ext>
            </a:extLst>
          </p:cNvPr>
          <p:cNvSpPr>
            <a:spLocks noGrp="1"/>
          </p:cNvSpPr>
          <p:nvPr>
            <p:ph type="sldNum" sz="quarter" idx="4"/>
          </p:nvPr>
        </p:nvSpPr>
        <p:spPr/>
        <p:txBody>
          <a:bodyPr/>
          <a:lstStyle/>
          <a:p>
            <a:fld id="{380F7491-6D5E-4E00-BFFB-399626D8AA8C}" type="slidenum">
              <a:rPr lang="pt-PT" smtClean="0"/>
              <a:t>17</a:t>
            </a:fld>
            <a:endParaRPr lang="pt-PT"/>
          </a:p>
        </p:txBody>
      </p:sp>
    </p:spTree>
    <p:extLst>
      <p:ext uri="{BB962C8B-B14F-4D97-AF65-F5344CB8AC3E}">
        <p14:creationId xmlns:p14="http://schemas.microsoft.com/office/powerpoint/2010/main" val="2567745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pt-PT" dirty="0"/>
              <a:t>Índice</a:t>
            </a:r>
          </a:p>
        </p:txBody>
      </p:sp>
      <p:sp>
        <p:nvSpPr>
          <p:cNvPr id="4" name="Text Placeholder 3"/>
          <p:cNvSpPr>
            <a:spLocks noGrp="1"/>
          </p:cNvSpPr>
          <p:nvPr>
            <p:ph type="body" sz="quarter" idx="11"/>
          </p:nvPr>
        </p:nvSpPr>
        <p:spPr/>
        <p:txBody>
          <a:bodyPr/>
          <a:lstStyle/>
          <a:p>
            <a:pPr marL="357188" indent="-357188">
              <a:buFont typeface="+mj-lt"/>
              <a:buAutoNum type="arabicPeriod"/>
            </a:pPr>
            <a:r>
              <a:rPr lang="pt-PT" dirty="0"/>
              <a:t>Enquadramento da Proposta</a:t>
            </a:r>
          </a:p>
          <a:p>
            <a:pPr marL="357188" indent="-357188">
              <a:buFont typeface="+mj-lt"/>
              <a:buAutoNum type="arabicPeriod"/>
            </a:pPr>
            <a:r>
              <a:rPr lang="pt-PT" dirty="0"/>
              <a:t>Âmbito e Objetivos da Proposta</a:t>
            </a:r>
          </a:p>
          <a:p>
            <a:pPr marL="357188" indent="-357188">
              <a:buFont typeface="+mj-lt"/>
              <a:buAutoNum type="arabicPeriod"/>
            </a:pPr>
            <a:r>
              <a:rPr lang="pt-PT" dirty="0"/>
              <a:t>Metodologia de Desenvolvimento e Plano de Atividades</a:t>
            </a:r>
          </a:p>
          <a:p>
            <a:pPr marL="357188" indent="-357188">
              <a:buFont typeface="+mj-lt"/>
              <a:buAutoNum type="arabicPeriod"/>
            </a:pPr>
            <a:r>
              <a:rPr lang="pt-PT" dirty="0"/>
              <a:t>Resultados a Entregar</a:t>
            </a:r>
          </a:p>
          <a:p>
            <a:pPr marL="357188" indent="-357188">
              <a:buFont typeface="+mj-lt"/>
              <a:buAutoNum type="arabicPeriod"/>
            </a:pPr>
            <a:r>
              <a:rPr lang="pt-PT" dirty="0"/>
              <a:t>Equipa de Projeto</a:t>
            </a:r>
          </a:p>
          <a:p>
            <a:pPr marL="357188" indent="-357188">
              <a:buFont typeface="+mj-lt"/>
              <a:buAutoNum type="arabicPeriod"/>
            </a:pPr>
            <a:r>
              <a:rPr lang="pt-PT" dirty="0"/>
              <a:t>Condições Comerciais</a:t>
            </a:r>
          </a:p>
          <a:p>
            <a:pPr marL="357188" indent="-357188">
              <a:buFont typeface="+mj-lt"/>
              <a:buAutoNum type="arabicPeriod"/>
            </a:pPr>
            <a:r>
              <a:rPr lang="pt-PT" dirty="0"/>
              <a:t>Confidencialidade</a:t>
            </a:r>
          </a:p>
          <a:p>
            <a:pPr marL="357188" indent="-357188">
              <a:buFont typeface="+mj-lt"/>
              <a:buAutoNum type="arabicPeriod"/>
            </a:pPr>
            <a:r>
              <a:rPr lang="pt-PT" dirty="0"/>
              <a:t>Divulgação de Resultados e Menções Obrigatórias</a:t>
            </a:r>
          </a:p>
          <a:p>
            <a:pPr marL="357188" indent="-357188">
              <a:buFont typeface="+mj-lt"/>
              <a:buAutoNum type="arabicPeriod"/>
            </a:pPr>
            <a:r>
              <a:rPr lang="pt-PT" dirty="0"/>
              <a:t>Proteção de dados</a:t>
            </a:r>
          </a:p>
          <a:p>
            <a:pPr marL="357188" indent="-357188">
              <a:buFont typeface="+mj-lt"/>
              <a:buAutoNum type="arabicPeriod"/>
            </a:pPr>
            <a:r>
              <a:rPr lang="pt-PT" dirty="0"/>
              <a:t>Direitos de Propriedade Intelectual e Condições de Utilização</a:t>
            </a:r>
          </a:p>
          <a:p>
            <a:pPr marL="357188" indent="-357188">
              <a:buFont typeface="+mj-lt"/>
              <a:buAutoNum type="arabicPeriod"/>
            </a:pPr>
            <a:r>
              <a:rPr lang="pt-PT" dirty="0"/>
              <a:t>Garantia Limitada</a:t>
            </a:r>
          </a:p>
          <a:p>
            <a:pPr marL="357188" indent="-357188">
              <a:buFont typeface="+mj-lt"/>
              <a:buAutoNum type="arabicPeriod"/>
            </a:pPr>
            <a:r>
              <a:rPr lang="pt-PT" dirty="0"/>
              <a:t>Limitação da Responsabilidade</a:t>
            </a:r>
          </a:p>
          <a:p>
            <a:pPr marL="357188" indent="-357188">
              <a:buFont typeface="+mj-lt"/>
              <a:buAutoNum type="arabicPeriod"/>
            </a:pPr>
            <a:r>
              <a:rPr lang="pt-PT" dirty="0"/>
              <a:t>Aceitação e Validade da Proposta</a:t>
            </a:r>
          </a:p>
          <a:p>
            <a:pPr marL="357188" indent="-357188"/>
            <a:r>
              <a:rPr lang="pt-PT" dirty="0"/>
              <a:t>Anexo I – Apresentação do INESC TEC</a:t>
            </a:r>
          </a:p>
        </p:txBody>
      </p:sp>
      <p:sp>
        <p:nvSpPr>
          <p:cNvPr id="6" name="Slide Number Placeholder 5">
            <a:extLst>
              <a:ext uri="{FF2B5EF4-FFF2-40B4-BE49-F238E27FC236}">
                <a16:creationId xmlns:a16="http://schemas.microsoft.com/office/drawing/2014/main" id="{7EC52D52-49F7-BE74-1437-7A6B66BC322D}"/>
              </a:ext>
            </a:extLst>
          </p:cNvPr>
          <p:cNvSpPr>
            <a:spLocks noGrp="1"/>
          </p:cNvSpPr>
          <p:nvPr>
            <p:ph type="sldNum" sz="quarter" idx="4"/>
          </p:nvPr>
        </p:nvSpPr>
        <p:spPr/>
        <p:txBody>
          <a:bodyPr/>
          <a:lstStyle/>
          <a:p>
            <a:fld id="{380F7491-6D5E-4E00-BFFB-399626D8AA8C}" type="slidenum">
              <a:rPr lang="pt-PT" smtClean="0"/>
              <a:t>2</a:t>
            </a:fld>
            <a:endParaRPr lang="pt-PT" dirty="0"/>
          </a:p>
        </p:txBody>
      </p:sp>
      <p:sp>
        <p:nvSpPr>
          <p:cNvPr id="2" name="Text Box 1">
            <a:extLst>
              <a:ext uri="{FF2B5EF4-FFF2-40B4-BE49-F238E27FC236}">
                <a16:creationId xmlns:a16="http://schemas.microsoft.com/office/drawing/2014/main" id="{C0DB7276-70FD-10E6-4075-BFFA666A91BB}"/>
              </a:ext>
            </a:extLst>
          </p:cNvPr>
          <p:cNvSpPr txBox="1"/>
          <p:nvPr/>
        </p:nvSpPr>
        <p:spPr>
          <a:xfrm>
            <a:off x="853172" y="6505123"/>
            <a:ext cx="2647950" cy="27622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900"/>
              </a:spcAft>
            </a:pPr>
            <a:r>
              <a:rPr lang="pt-PT" sz="800" dirty="0">
                <a:effectLst/>
                <a:latin typeface="Arial" panose="020B0604020202020204" pitchFamily="34" charset="0"/>
                <a:ea typeface="SimSun" panose="02010600030101010101" pitchFamily="2" charset="-122"/>
                <a:cs typeface="Arial" panose="020B0604020202020204" pitchFamily="34" charset="0"/>
              </a:rPr>
              <a:t>Modelo de PPS I&amp;D Versão 2.0</a:t>
            </a:r>
            <a:endParaRPr lang="pt-PT" sz="1050" dirty="0">
              <a:effectLst/>
              <a:latin typeface="Arial" panose="020B0604020202020204" pitchFamily="34" charset="0"/>
              <a:ea typeface="Times New Roman" panose="02020603050405020304" pitchFamily="18" charset="0"/>
              <a:cs typeface="Arial" panose="020B0604020202020204" pitchFamily="34" charset="0"/>
            </a:endParaRPr>
          </a:p>
          <a:p>
            <a:pPr algn="just">
              <a:spcAft>
                <a:spcPts val="900"/>
              </a:spcAft>
            </a:pPr>
            <a:r>
              <a:rPr lang="pt-PT" sz="1050" dirty="0">
                <a:effectLst/>
                <a:latin typeface="Calibri" panose="020F0502020204030204" pitchFamily="34" charset="0"/>
                <a:ea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6177490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p:txBody>
          <a:bodyPr/>
          <a:lstStyle/>
          <a:p>
            <a:r>
              <a:rPr lang="en-US" dirty="0"/>
              <a:t>1. </a:t>
            </a:r>
            <a:r>
              <a:rPr lang="en-US" dirty="0" err="1"/>
              <a:t>Enquadramento</a:t>
            </a:r>
            <a:r>
              <a:rPr lang="en-US" dirty="0"/>
              <a:t> da </a:t>
            </a:r>
            <a:r>
              <a:rPr lang="en-US" dirty="0" err="1"/>
              <a:t>Proposta</a:t>
            </a:r>
            <a:endParaRPr lang="en-US" dirty="0"/>
          </a:p>
        </p:txBody>
      </p:sp>
      <p:sp>
        <p:nvSpPr>
          <p:cNvPr id="6" name="Text Placeholder 5"/>
          <p:cNvSpPr>
            <a:spLocks noGrp="1"/>
          </p:cNvSpPr>
          <p:nvPr>
            <p:ph type="body" sz="quarter" idx="11"/>
          </p:nvPr>
        </p:nvSpPr>
        <p:spPr/>
        <p:txBody>
          <a:bodyPr/>
          <a:lstStyle/>
          <a:p>
            <a:r>
              <a:rPr lang="pt-PT" sz="1400" dirty="0"/>
              <a:t>Esta proposta surge na sequência do convite/pedido/vista …..</a:t>
            </a:r>
          </a:p>
          <a:p>
            <a:endParaRPr lang="en-US" dirty="0"/>
          </a:p>
        </p:txBody>
      </p:sp>
      <p:sp>
        <p:nvSpPr>
          <p:cNvPr id="2" name="Slide Number Placeholder 1">
            <a:extLst>
              <a:ext uri="{FF2B5EF4-FFF2-40B4-BE49-F238E27FC236}">
                <a16:creationId xmlns:a16="http://schemas.microsoft.com/office/drawing/2014/main" id="{3A93DA62-3234-20CB-826C-BE7B25843B82}"/>
              </a:ext>
            </a:extLst>
          </p:cNvPr>
          <p:cNvSpPr>
            <a:spLocks noGrp="1"/>
          </p:cNvSpPr>
          <p:nvPr>
            <p:ph type="sldNum" sz="quarter" idx="4"/>
          </p:nvPr>
        </p:nvSpPr>
        <p:spPr/>
        <p:txBody>
          <a:bodyPr/>
          <a:lstStyle/>
          <a:p>
            <a:fld id="{380F7491-6D5E-4E00-BFFB-399626D8AA8C}" type="slidenum">
              <a:rPr lang="pt-PT" smtClean="0"/>
              <a:t>3</a:t>
            </a:fld>
            <a:endParaRPr lang="pt-PT"/>
          </a:p>
        </p:txBody>
      </p:sp>
    </p:spTree>
    <p:extLst>
      <p:ext uri="{BB962C8B-B14F-4D97-AF65-F5344CB8AC3E}">
        <p14:creationId xmlns:p14="http://schemas.microsoft.com/office/powerpoint/2010/main" val="5604985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pt-PT" dirty="0"/>
              <a:t>2. Âmbito e Objetivos da Proposta</a:t>
            </a:r>
          </a:p>
        </p:txBody>
      </p:sp>
      <p:sp>
        <p:nvSpPr>
          <p:cNvPr id="4" name="Text Placeholder 3"/>
          <p:cNvSpPr>
            <a:spLocks noGrp="1"/>
          </p:cNvSpPr>
          <p:nvPr>
            <p:ph type="body" sz="quarter" idx="11"/>
          </p:nvPr>
        </p:nvSpPr>
        <p:spPr/>
        <p:txBody>
          <a:bodyPr/>
          <a:lstStyle/>
          <a:p>
            <a:r>
              <a:rPr lang="pt-PT" dirty="0"/>
              <a:t>A presente proposta tem por objetivo …</a:t>
            </a:r>
          </a:p>
        </p:txBody>
      </p:sp>
      <p:sp>
        <p:nvSpPr>
          <p:cNvPr id="5" name="Slide Number Placeholder 4">
            <a:extLst>
              <a:ext uri="{FF2B5EF4-FFF2-40B4-BE49-F238E27FC236}">
                <a16:creationId xmlns:a16="http://schemas.microsoft.com/office/drawing/2014/main" id="{D2BF9FA2-70F7-4E2E-C7BB-B195126E3C56}"/>
              </a:ext>
            </a:extLst>
          </p:cNvPr>
          <p:cNvSpPr>
            <a:spLocks noGrp="1"/>
          </p:cNvSpPr>
          <p:nvPr>
            <p:ph type="sldNum" sz="quarter" idx="4"/>
          </p:nvPr>
        </p:nvSpPr>
        <p:spPr/>
        <p:txBody>
          <a:bodyPr/>
          <a:lstStyle/>
          <a:p>
            <a:fld id="{380F7491-6D5E-4E00-BFFB-399626D8AA8C}" type="slidenum">
              <a:rPr lang="pt-PT" smtClean="0"/>
              <a:t>4</a:t>
            </a:fld>
            <a:endParaRPr lang="pt-PT"/>
          </a:p>
        </p:txBody>
      </p:sp>
    </p:spTree>
    <p:extLst>
      <p:ext uri="{BB962C8B-B14F-4D97-AF65-F5344CB8AC3E}">
        <p14:creationId xmlns:p14="http://schemas.microsoft.com/office/powerpoint/2010/main" val="2630781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pt-PT" dirty="0"/>
              <a:t>3. Metodologia de Desenvolvimento e Plano de Atividades </a:t>
            </a:r>
          </a:p>
        </p:txBody>
      </p:sp>
      <p:sp>
        <p:nvSpPr>
          <p:cNvPr id="4" name="Text Placeholder 3"/>
          <p:cNvSpPr>
            <a:spLocks noGrp="1"/>
          </p:cNvSpPr>
          <p:nvPr>
            <p:ph type="body" sz="quarter" idx="11"/>
          </p:nvPr>
        </p:nvSpPr>
        <p:spPr/>
        <p:txBody>
          <a:bodyPr/>
          <a:lstStyle/>
          <a:p>
            <a:r>
              <a:rPr lang="pt-PT" sz="1800" b="1" dirty="0"/>
              <a:t>3.1. Condições para a realização do trabalho </a:t>
            </a:r>
          </a:p>
          <a:p>
            <a:r>
              <a:rPr lang="pt-PT" dirty="0"/>
              <a:t>…</a:t>
            </a:r>
          </a:p>
          <a:p>
            <a:r>
              <a:rPr lang="pt-PT" sz="1800" b="1" dirty="0"/>
              <a:t>3.2. Metodologia de desenvolvimento</a:t>
            </a:r>
          </a:p>
          <a:p>
            <a:r>
              <a:rPr lang="pt-PT" dirty="0"/>
              <a:t>…</a:t>
            </a:r>
          </a:p>
          <a:p>
            <a:r>
              <a:rPr lang="pt-PT" sz="1800" b="1" dirty="0"/>
              <a:t>3.3. Calendário de execução </a:t>
            </a:r>
          </a:p>
          <a:p>
            <a:r>
              <a:rPr lang="pt-PT" dirty="0"/>
              <a:t>…</a:t>
            </a:r>
          </a:p>
        </p:txBody>
      </p:sp>
      <p:sp>
        <p:nvSpPr>
          <p:cNvPr id="7" name="Slide Number Placeholder 6">
            <a:extLst>
              <a:ext uri="{FF2B5EF4-FFF2-40B4-BE49-F238E27FC236}">
                <a16:creationId xmlns:a16="http://schemas.microsoft.com/office/drawing/2014/main" id="{7098CB8A-94D3-DE14-FF9F-EB478779230F}"/>
              </a:ext>
            </a:extLst>
          </p:cNvPr>
          <p:cNvSpPr>
            <a:spLocks noGrp="1"/>
          </p:cNvSpPr>
          <p:nvPr>
            <p:ph type="sldNum" sz="quarter" idx="4"/>
          </p:nvPr>
        </p:nvSpPr>
        <p:spPr/>
        <p:txBody>
          <a:bodyPr/>
          <a:lstStyle/>
          <a:p>
            <a:fld id="{380F7491-6D5E-4E00-BFFB-399626D8AA8C}" type="slidenum">
              <a:rPr lang="pt-PT" smtClean="0"/>
              <a:t>5</a:t>
            </a:fld>
            <a:endParaRPr lang="pt-PT"/>
          </a:p>
        </p:txBody>
      </p:sp>
    </p:spTree>
    <p:extLst>
      <p:ext uri="{BB962C8B-B14F-4D97-AF65-F5344CB8AC3E}">
        <p14:creationId xmlns:p14="http://schemas.microsoft.com/office/powerpoint/2010/main" val="28886507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pt-PT" dirty="0"/>
              <a:t>4. Resultados a Entregar </a:t>
            </a:r>
          </a:p>
          <a:p>
            <a:endParaRPr lang="pt-PT" dirty="0"/>
          </a:p>
        </p:txBody>
      </p:sp>
      <p:graphicFrame>
        <p:nvGraphicFramePr>
          <p:cNvPr id="6" name="Table 5"/>
          <p:cNvGraphicFramePr>
            <a:graphicFrameLocks noGrp="1"/>
          </p:cNvGraphicFramePr>
          <p:nvPr>
            <p:extLst>
              <p:ext uri="{D42A27DB-BD31-4B8C-83A1-F6EECF244321}">
                <p14:modId xmlns:p14="http://schemas.microsoft.com/office/powerpoint/2010/main" val="3152799169"/>
              </p:ext>
            </p:extLst>
          </p:nvPr>
        </p:nvGraphicFramePr>
        <p:xfrm>
          <a:off x="977370" y="1711960"/>
          <a:ext cx="9447756" cy="2299704"/>
        </p:xfrm>
        <a:graphic>
          <a:graphicData uri="http://schemas.openxmlformats.org/drawingml/2006/table">
            <a:tbl>
              <a:tblPr firstRow="1" firstCol="1" bandRow="1">
                <a:tableStyleId>{21E4AEA4-8DFA-4A89-87EB-49C32662AFE0}</a:tableStyleId>
              </a:tblPr>
              <a:tblGrid>
                <a:gridCol w="605369">
                  <a:extLst>
                    <a:ext uri="{9D8B030D-6E8A-4147-A177-3AD203B41FA5}">
                      <a16:colId xmlns:a16="http://schemas.microsoft.com/office/drawing/2014/main" val="4122508054"/>
                    </a:ext>
                  </a:extLst>
                </a:gridCol>
                <a:gridCol w="7606642">
                  <a:extLst>
                    <a:ext uri="{9D8B030D-6E8A-4147-A177-3AD203B41FA5}">
                      <a16:colId xmlns:a16="http://schemas.microsoft.com/office/drawing/2014/main" val="2658187383"/>
                    </a:ext>
                  </a:extLst>
                </a:gridCol>
                <a:gridCol w="1235745">
                  <a:extLst>
                    <a:ext uri="{9D8B030D-6E8A-4147-A177-3AD203B41FA5}">
                      <a16:colId xmlns:a16="http://schemas.microsoft.com/office/drawing/2014/main" val="648888414"/>
                    </a:ext>
                  </a:extLst>
                </a:gridCol>
              </a:tblGrid>
              <a:tr h="679704">
                <a:tc>
                  <a:txBody>
                    <a:bodyPr/>
                    <a:lstStyle/>
                    <a:p>
                      <a:pPr algn="ctr">
                        <a:spcBef>
                          <a:spcPts val="300"/>
                        </a:spcBef>
                        <a:spcAft>
                          <a:spcPts val="300"/>
                        </a:spcAft>
                      </a:pPr>
                      <a:r>
                        <a:rPr lang="pt-PT" sz="1400" dirty="0">
                          <a:effectLst/>
                          <a:latin typeface="Arial" panose="020B0604020202020204" pitchFamily="34" charset="0"/>
                          <a:cs typeface="Arial" panose="020B0604020202020204" pitchFamily="34" charset="0"/>
                        </a:rPr>
                        <a:t>Nº</a:t>
                      </a:r>
                      <a:endParaRPr lang="pt-PT" sz="14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just">
                        <a:spcBef>
                          <a:spcPts val="300"/>
                        </a:spcBef>
                        <a:spcAft>
                          <a:spcPts val="300"/>
                        </a:spcAft>
                      </a:pPr>
                      <a:r>
                        <a:rPr lang="pt-PT" sz="1400" dirty="0">
                          <a:effectLst/>
                          <a:latin typeface="Arial" panose="020B0604020202020204" pitchFamily="34" charset="0"/>
                          <a:cs typeface="Arial" panose="020B0604020202020204" pitchFamily="34" charset="0"/>
                        </a:rPr>
                        <a:t>Título e descrição do resultado</a:t>
                      </a:r>
                      <a:endParaRPr lang="pt-PT" sz="14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Bef>
                          <a:spcPts val="300"/>
                        </a:spcBef>
                        <a:spcAft>
                          <a:spcPts val="300"/>
                        </a:spcAft>
                      </a:pPr>
                      <a:r>
                        <a:rPr lang="pt-PT" sz="1400" dirty="0">
                          <a:effectLst/>
                          <a:latin typeface="Arial" panose="020B0604020202020204" pitchFamily="34" charset="0"/>
                          <a:cs typeface="Arial" panose="020B0604020202020204" pitchFamily="34" charset="0"/>
                        </a:rPr>
                        <a:t>Data de entrega</a:t>
                      </a:r>
                      <a:endParaRPr lang="pt-PT" sz="14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2923874524"/>
                  </a:ext>
                </a:extLst>
              </a:tr>
              <a:tr h="324000">
                <a:tc>
                  <a:txBody>
                    <a:bodyPr/>
                    <a:lstStyle/>
                    <a:p>
                      <a:pPr algn="ctr">
                        <a:spcBef>
                          <a:spcPts val="300"/>
                        </a:spcBef>
                        <a:spcAft>
                          <a:spcPts val="300"/>
                        </a:spcAft>
                      </a:pPr>
                      <a:r>
                        <a:rPr lang="pt-PT" sz="1400" b="0" dirty="0">
                          <a:effectLst/>
                          <a:latin typeface="Arial" panose="020B0604020202020204" pitchFamily="34" charset="0"/>
                          <a:cs typeface="Arial" panose="020B0604020202020204" pitchFamily="34" charset="0"/>
                        </a:rPr>
                        <a:t>1</a:t>
                      </a:r>
                      <a:endParaRPr lang="pt-PT" sz="1400" b="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just">
                        <a:spcBef>
                          <a:spcPts val="300"/>
                        </a:spcBef>
                        <a:spcAft>
                          <a:spcPts val="300"/>
                        </a:spcAft>
                      </a:pPr>
                      <a:endParaRPr lang="pt-PT" sz="1400" b="0" dirty="0">
                        <a:effectLst/>
                        <a:latin typeface="Arial" panose="020B0604020202020204" pitchFamily="34" charset="0"/>
                        <a:cs typeface="Arial" panose="020B0604020202020204" pitchFamily="34" charset="0"/>
                      </a:endParaRPr>
                    </a:p>
                  </a:txBody>
                  <a:tcPr marL="68580" marR="68580" marT="0" marB="0" anchor="ctr"/>
                </a:tc>
                <a:tc>
                  <a:txBody>
                    <a:bodyPr/>
                    <a:lstStyle/>
                    <a:p>
                      <a:pPr algn="ctr">
                        <a:spcBef>
                          <a:spcPts val="300"/>
                        </a:spcBef>
                        <a:spcAft>
                          <a:spcPts val="300"/>
                        </a:spcAft>
                      </a:pPr>
                      <a:endParaRPr lang="pt-PT" sz="1400" b="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3765160851"/>
                  </a:ext>
                </a:extLst>
              </a:tr>
              <a:tr h="324000">
                <a:tc>
                  <a:txBody>
                    <a:bodyPr/>
                    <a:lstStyle/>
                    <a:p>
                      <a:pPr algn="ctr">
                        <a:spcBef>
                          <a:spcPts val="300"/>
                        </a:spcBef>
                        <a:spcAft>
                          <a:spcPts val="300"/>
                        </a:spcAft>
                      </a:pPr>
                      <a:r>
                        <a:rPr lang="pt-PT" sz="1400" b="0" dirty="0">
                          <a:effectLst/>
                          <a:latin typeface="Arial" panose="020B0604020202020204" pitchFamily="34" charset="0"/>
                          <a:cs typeface="Arial" panose="020B0604020202020204" pitchFamily="34" charset="0"/>
                        </a:rPr>
                        <a:t>2</a:t>
                      </a:r>
                      <a:endParaRPr lang="pt-PT" sz="1400" b="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just">
                        <a:spcBef>
                          <a:spcPts val="300"/>
                        </a:spcBef>
                        <a:spcAft>
                          <a:spcPts val="300"/>
                        </a:spcAft>
                      </a:pPr>
                      <a:r>
                        <a:rPr lang="pt-PT" sz="1400" b="0" dirty="0">
                          <a:effectLst/>
                          <a:latin typeface="Arial" panose="020B0604020202020204" pitchFamily="34" charset="0"/>
                          <a:cs typeface="Arial" panose="020B0604020202020204" pitchFamily="34" charset="0"/>
                        </a:rPr>
                        <a:t> </a:t>
                      </a:r>
                      <a:endParaRPr lang="pt-PT" sz="1400" b="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Bef>
                          <a:spcPts val="300"/>
                        </a:spcBef>
                        <a:spcAft>
                          <a:spcPts val="300"/>
                        </a:spcAft>
                      </a:pPr>
                      <a:r>
                        <a:rPr lang="pt-PT" sz="1400" b="0" dirty="0">
                          <a:effectLst/>
                          <a:latin typeface="Arial" panose="020B0604020202020204" pitchFamily="34" charset="0"/>
                          <a:cs typeface="Arial" panose="020B0604020202020204" pitchFamily="34" charset="0"/>
                        </a:rPr>
                        <a:t> </a:t>
                      </a:r>
                      <a:endParaRPr lang="pt-PT" sz="1400" b="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3997561376"/>
                  </a:ext>
                </a:extLst>
              </a:tr>
              <a:tr h="324000">
                <a:tc>
                  <a:txBody>
                    <a:bodyPr/>
                    <a:lstStyle/>
                    <a:p>
                      <a:pPr algn="ctr">
                        <a:spcBef>
                          <a:spcPts val="300"/>
                        </a:spcBef>
                        <a:spcAft>
                          <a:spcPts val="300"/>
                        </a:spcAft>
                      </a:pPr>
                      <a:r>
                        <a:rPr lang="pt-PT" sz="1400" b="0" dirty="0">
                          <a:effectLst/>
                          <a:latin typeface="Arial" panose="020B0604020202020204" pitchFamily="34" charset="0"/>
                          <a:cs typeface="Arial" panose="020B0604020202020204" pitchFamily="34" charset="0"/>
                        </a:rPr>
                        <a:t>3</a:t>
                      </a:r>
                      <a:endParaRPr lang="pt-PT" sz="1400" b="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just">
                        <a:spcBef>
                          <a:spcPts val="300"/>
                        </a:spcBef>
                        <a:spcAft>
                          <a:spcPts val="300"/>
                        </a:spcAft>
                      </a:pPr>
                      <a:endParaRPr lang="pt-PT" sz="1400" b="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Bef>
                          <a:spcPts val="300"/>
                        </a:spcBef>
                        <a:spcAft>
                          <a:spcPts val="300"/>
                        </a:spcAft>
                      </a:pPr>
                      <a:endParaRPr lang="pt-PT" sz="1400" b="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1184758058"/>
                  </a:ext>
                </a:extLst>
              </a:tr>
              <a:tr h="324000">
                <a:tc>
                  <a:txBody>
                    <a:bodyPr/>
                    <a:lstStyle/>
                    <a:p>
                      <a:pPr algn="ctr">
                        <a:spcBef>
                          <a:spcPts val="300"/>
                        </a:spcBef>
                        <a:spcAft>
                          <a:spcPts val="300"/>
                        </a:spcAft>
                      </a:pPr>
                      <a:r>
                        <a:rPr lang="pt-PT" sz="1400" b="0" dirty="0">
                          <a:effectLst/>
                          <a:latin typeface="Arial" panose="020B0604020202020204" pitchFamily="34" charset="0"/>
                          <a:cs typeface="Arial" panose="020B0604020202020204" pitchFamily="34" charset="0"/>
                        </a:rPr>
                        <a:t>4</a:t>
                      </a:r>
                      <a:endParaRPr lang="pt-PT" sz="1400" b="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just">
                        <a:spcBef>
                          <a:spcPts val="300"/>
                        </a:spcBef>
                        <a:spcAft>
                          <a:spcPts val="300"/>
                        </a:spcAft>
                      </a:pPr>
                      <a:endParaRPr lang="pt-PT" sz="1400" b="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Bef>
                          <a:spcPts val="300"/>
                        </a:spcBef>
                        <a:spcAft>
                          <a:spcPts val="300"/>
                        </a:spcAft>
                      </a:pPr>
                      <a:endParaRPr lang="pt-PT" sz="1400" b="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4059018172"/>
                  </a:ext>
                </a:extLst>
              </a:tr>
              <a:tr h="324000">
                <a:tc>
                  <a:txBody>
                    <a:bodyPr/>
                    <a:lstStyle/>
                    <a:p>
                      <a:pPr algn="ctr">
                        <a:spcBef>
                          <a:spcPts val="300"/>
                        </a:spcBef>
                        <a:spcAft>
                          <a:spcPts val="300"/>
                        </a:spcAft>
                      </a:pPr>
                      <a:r>
                        <a:rPr lang="pt-PT" sz="1400" b="0" dirty="0">
                          <a:effectLst/>
                          <a:latin typeface="Arial" panose="020B0604020202020204" pitchFamily="34" charset="0"/>
                          <a:cs typeface="Arial" panose="020B0604020202020204" pitchFamily="34" charset="0"/>
                        </a:rPr>
                        <a:t>…</a:t>
                      </a:r>
                      <a:endParaRPr lang="pt-PT" sz="1400" b="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just">
                        <a:spcBef>
                          <a:spcPts val="300"/>
                        </a:spcBef>
                        <a:spcAft>
                          <a:spcPts val="300"/>
                        </a:spcAft>
                      </a:pPr>
                      <a:r>
                        <a:rPr lang="pt-PT" sz="1400" b="0" dirty="0">
                          <a:effectLst/>
                          <a:latin typeface="Arial" panose="020B0604020202020204" pitchFamily="34" charset="0"/>
                          <a:cs typeface="Arial" panose="020B0604020202020204" pitchFamily="34" charset="0"/>
                        </a:rPr>
                        <a:t> </a:t>
                      </a:r>
                      <a:endParaRPr lang="pt-PT" sz="1400" b="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Bef>
                          <a:spcPts val="300"/>
                        </a:spcBef>
                        <a:spcAft>
                          <a:spcPts val="300"/>
                        </a:spcAft>
                      </a:pPr>
                      <a:r>
                        <a:rPr lang="pt-PT" sz="1400" b="0" dirty="0">
                          <a:effectLst/>
                          <a:latin typeface="Arial" panose="020B0604020202020204" pitchFamily="34" charset="0"/>
                          <a:cs typeface="Arial" panose="020B0604020202020204" pitchFamily="34" charset="0"/>
                        </a:rPr>
                        <a:t> </a:t>
                      </a:r>
                      <a:endParaRPr lang="pt-PT" sz="1400" b="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3231127042"/>
                  </a:ext>
                </a:extLst>
              </a:tr>
            </a:tbl>
          </a:graphicData>
        </a:graphic>
      </p:graphicFrame>
      <p:sp>
        <p:nvSpPr>
          <p:cNvPr id="4" name="Slide Number Placeholder 3">
            <a:extLst>
              <a:ext uri="{FF2B5EF4-FFF2-40B4-BE49-F238E27FC236}">
                <a16:creationId xmlns:a16="http://schemas.microsoft.com/office/drawing/2014/main" id="{337C51BD-F5DB-8053-4EC8-38B085410949}"/>
              </a:ext>
            </a:extLst>
          </p:cNvPr>
          <p:cNvSpPr>
            <a:spLocks noGrp="1"/>
          </p:cNvSpPr>
          <p:nvPr>
            <p:ph type="sldNum" sz="quarter" idx="4"/>
          </p:nvPr>
        </p:nvSpPr>
        <p:spPr/>
        <p:txBody>
          <a:bodyPr/>
          <a:lstStyle/>
          <a:p>
            <a:fld id="{380F7491-6D5E-4E00-BFFB-399626D8AA8C}" type="slidenum">
              <a:rPr lang="pt-PT" smtClean="0"/>
              <a:t>6</a:t>
            </a:fld>
            <a:endParaRPr lang="pt-PT"/>
          </a:p>
        </p:txBody>
      </p:sp>
    </p:spTree>
    <p:extLst>
      <p:ext uri="{BB962C8B-B14F-4D97-AF65-F5344CB8AC3E}">
        <p14:creationId xmlns:p14="http://schemas.microsoft.com/office/powerpoint/2010/main" val="29651912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pt-PT" dirty="0"/>
              <a:t>5. Equipa de Projeto </a:t>
            </a:r>
          </a:p>
        </p:txBody>
      </p:sp>
      <p:sp>
        <p:nvSpPr>
          <p:cNvPr id="4" name="Text Placeholder 3"/>
          <p:cNvSpPr>
            <a:spLocks noGrp="1"/>
          </p:cNvSpPr>
          <p:nvPr>
            <p:ph type="body" sz="quarter" idx="11"/>
          </p:nvPr>
        </p:nvSpPr>
        <p:spPr/>
        <p:txBody>
          <a:bodyPr/>
          <a:lstStyle/>
          <a:p>
            <a:r>
              <a:rPr lang="pt-PT" dirty="0"/>
              <a:t>A equipa do INESC TEC será liderada pelo   …..  e constituída por investigadores com experiência na área de ….</a:t>
            </a:r>
          </a:p>
          <a:p>
            <a:endParaRPr lang="pt-PT" dirty="0"/>
          </a:p>
          <a:p>
            <a:endParaRPr lang="pt-PT" dirty="0"/>
          </a:p>
          <a:p>
            <a:endParaRPr lang="pt-PT" dirty="0"/>
          </a:p>
        </p:txBody>
      </p:sp>
      <p:sp>
        <p:nvSpPr>
          <p:cNvPr id="8" name="Text Placeholder 1"/>
          <p:cNvSpPr txBox="1">
            <a:spLocks/>
          </p:cNvSpPr>
          <p:nvPr/>
        </p:nvSpPr>
        <p:spPr>
          <a:xfrm>
            <a:off x="2389517" y="3552253"/>
            <a:ext cx="9006551" cy="1065301"/>
          </a:xfrm>
          <a:prstGeom prst="rect">
            <a:avLst/>
          </a:prstGeom>
        </p:spPr>
        <p:txBody>
          <a:bodyPr>
            <a:noAutofit/>
          </a:bodyPr>
          <a:lstStyle>
            <a:lvl1pPr marL="274320" indent="-274320" algn="l" defTabSz="914400" rtl="0" eaLnBrk="1" latinLnBrk="0" hangingPunct="1">
              <a:lnSpc>
                <a:spcPct val="110000"/>
              </a:lnSpc>
              <a:spcBef>
                <a:spcPts val="1800"/>
              </a:spcBef>
              <a:spcAft>
                <a:spcPts val="0"/>
              </a:spcAft>
              <a:buFont typeface="Wingdings" panose="05000000000000000000" pitchFamily="2" charset="2"/>
              <a:buChar char="§"/>
              <a:defRPr sz="2800" kern="1200">
                <a:solidFill>
                  <a:schemeClr val="tx1"/>
                </a:solidFill>
                <a:latin typeface="+mn-lt"/>
                <a:ea typeface="+mn-ea"/>
                <a:cs typeface="+mn-cs"/>
              </a:defRPr>
            </a:lvl1pPr>
            <a:lvl2pPr marL="548640" indent="-228600" algn="l" defTabSz="914400" rtl="0" eaLnBrk="1" latinLnBrk="0" hangingPunct="1">
              <a:lnSpc>
                <a:spcPct val="110000"/>
              </a:lnSpc>
              <a:spcBef>
                <a:spcPts val="1000"/>
              </a:spcBef>
              <a:spcAft>
                <a:spcPts val="0"/>
              </a:spcAft>
              <a:buFont typeface="Wingdings" panose="05000000000000000000" pitchFamily="2" charset="2"/>
              <a:buChar char="§"/>
              <a:defRPr sz="2600" kern="1200">
                <a:solidFill>
                  <a:schemeClr val="tx1"/>
                </a:solidFill>
                <a:latin typeface="+mn-lt"/>
                <a:ea typeface="+mn-ea"/>
                <a:cs typeface="+mn-cs"/>
              </a:defRPr>
            </a:lvl2pPr>
            <a:lvl3pPr marL="822960" indent="-228600" algn="l" defTabSz="914400" rtl="0" eaLnBrk="1" latinLnBrk="0" hangingPunct="1">
              <a:lnSpc>
                <a:spcPct val="110000"/>
              </a:lnSpc>
              <a:spcBef>
                <a:spcPts val="800"/>
              </a:spcBef>
              <a:spcAft>
                <a:spcPts val="0"/>
              </a:spcAft>
              <a:buFont typeface="Wingdings" panose="05000000000000000000" pitchFamily="2" charset="2"/>
              <a:buChar char="§"/>
              <a:defRPr sz="2600" kern="1200">
                <a:solidFill>
                  <a:schemeClr val="tx1"/>
                </a:solidFill>
                <a:latin typeface="+mn-lt"/>
                <a:ea typeface="+mn-ea"/>
                <a:cs typeface="+mn-cs"/>
              </a:defRPr>
            </a:lvl3pPr>
            <a:lvl4pPr marL="1097280" indent="-228600" algn="l" defTabSz="914400" rtl="0" eaLnBrk="1" latinLnBrk="0" hangingPunct="1">
              <a:lnSpc>
                <a:spcPct val="110000"/>
              </a:lnSpc>
              <a:spcBef>
                <a:spcPts val="800"/>
              </a:spcBef>
              <a:spcAft>
                <a:spcPts val="0"/>
              </a:spcAft>
              <a:buFont typeface="Wingdings" panose="05000000000000000000" pitchFamily="2" charset="2"/>
              <a:buChar char="§"/>
              <a:defRPr sz="2600" kern="1200">
                <a:solidFill>
                  <a:schemeClr val="tx1"/>
                </a:solidFill>
                <a:latin typeface="+mn-lt"/>
                <a:ea typeface="+mn-ea"/>
                <a:cs typeface="+mn-cs"/>
              </a:defRPr>
            </a:lvl4pPr>
            <a:lvl5pPr marL="1325880" indent="-228600" algn="l" defTabSz="914400" rtl="0" eaLnBrk="1" latinLnBrk="0" hangingPunct="1">
              <a:lnSpc>
                <a:spcPct val="110000"/>
              </a:lnSpc>
              <a:spcBef>
                <a:spcPts val="800"/>
              </a:spcBef>
              <a:spcAft>
                <a:spcPts val="0"/>
              </a:spcAft>
              <a:buFont typeface="Wingdings" panose="05000000000000000000" pitchFamily="2" charset="2"/>
              <a:buChar char="§"/>
              <a:defRPr sz="2600" kern="1200">
                <a:solidFill>
                  <a:schemeClr val="tx1"/>
                </a:solidFill>
                <a:latin typeface="+mn-lt"/>
                <a:ea typeface="+mn-ea"/>
                <a:cs typeface="+mn-cs"/>
              </a:defRPr>
            </a:lvl5pPr>
            <a:lvl6pPr marL="15544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6pPr>
            <a:lvl7pPr marL="17830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7pPr>
            <a:lvl8pPr marL="20116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8pPr>
            <a:lvl9pPr marL="22402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9pPr>
          </a:lstStyle>
          <a:p>
            <a:pPr marL="88900" indent="0" algn="just">
              <a:spcBef>
                <a:spcPts val="600"/>
              </a:spcBef>
              <a:buNone/>
            </a:pPr>
            <a:r>
              <a:rPr lang="pt-PT" sz="1400" dirty="0">
                <a:solidFill>
                  <a:schemeClr val="accent2"/>
                </a:solidFill>
                <a:latin typeface="Arial" panose="020B0604020202020204" pitchFamily="34" charset="0"/>
                <a:cs typeface="Arial" panose="020B0604020202020204" pitchFamily="34" charset="0"/>
              </a:rPr>
              <a:t>BBBBB CCCCCC DDDDDD </a:t>
            </a:r>
            <a:r>
              <a:rPr lang="pt-PT" sz="1400" dirty="0">
                <a:solidFill>
                  <a:schemeClr val="tx2"/>
                </a:solidFill>
                <a:latin typeface="Arial" panose="020B0604020202020204" pitchFamily="34" charset="0"/>
                <a:cs typeface="Arial" panose="020B0604020202020204" pitchFamily="34" charset="0"/>
              </a:rPr>
              <a:t>– </a:t>
            </a:r>
            <a:r>
              <a:rPr lang="pt-PT" sz="1400" dirty="0">
                <a:latin typeface="Arial" panose="020B0604020202020204" pitchFamily="34" charset="0"/>
                <a:cs typeface="Arial" panose="020B0604020202020204" pitchFamily="34" charset="0"/>
              </a:rPr>
              <a:t>ÁREAS DE ESPECIALIZAÇÃO E DE INVESTIGAÇÃO: ……. …..</a:t>
            </a:r>
          </a:p>
        </p:txBody>
      </p:sp>
      <p:sp>
        <p:nvSpPr>
          <p:cNvPr id="9" name="Text Placeholder 1"/>
          <p:cNvSpPr txBox="1">
            <a:spLocks/>
          </p:cNvSpPr>
          <p:nvPr/>
        </p:nvSpPr>
        <p:spPr>
          <a:xfrm>
            <a:off x="2389517" y="4867646"/>
            <a:ext cx="9006551" cy="1065301"/>
          </a:xfrm>
          <a:prstGeom prst="rect">
            <a:avLst/>
          </a:prstGeom>
        </p:spPr>
        <p:txBody>
          <a:bodyPr>
            <a:noAutofit/>
          </a:bodyPr>
          <a:lstStyle>
            <a:lvl1pPr marL="274320" indent="-274320" algn="l" defTabSz="914400" rtl="0" eaLnBrk="1" latinLnBrk="0" hangingPunct="1">
              <a:lnSpc>
                <a:spcPct val="110000"/>
              </a:lnSpc>
              <a:spcBef>
                <a:spcPts val="1800"/>
              </a:spcBef>
              <a:spcAft>
                <a:spcPts val="0"/>
              </a:spcAft>
              <a:buFont typeface="Wingdings" panose="05000000000000000000" pitchFamily="2" charset="2"/>
              <a:buChar char="§"/>
              <a:defRPr sz="2800" kern="1200">
                <a:solidFill>
                  <a:schemeClr val="tx1"/>
                </a:solidFill>
                <a:latin typeface="+mn-lt"/>
                <a:ea typeface="+mn-ea"/>
                <a:cs typeface="+mn-cs"/>
              </a:defRPr>
            </a:lvl1pPr>
            <a:lvl2pPr marL="548640" indent="-228600" algn="l" defTabSz="914400" rtl="0" eaLnBrk="1" latinLnBrk="0" hangingPunct="1">
              <a:lnSpc>
                <a:spcPct val="110000"/>
              </a:lnSpc>
              <a:spcBef>
                <a:spcPts val="1000"/>
              </a:spcBef>
              <a:spcAft>
                <a:spcPts val="0"/>
              </a:spcAft>
              <a:buFont typeface="Wingdings" panose="05000000000000000000" pitchFamily="2" charset="2"/>
              <a:buChar char="§"/>
              <a:defRPr sz="2600" kern="1200">
                <a:solidFill>
                  <a:schemeClr val="tx1"/>
                </a:solidFill>
                <a:latin typeface="+mn-lt"/>
                <a:ea typeface="+mn-ea"/>
                <a:cs typeface="+mn-cs"/>
              </a:defRPr>
            </a:lvl2pPr>
            <a:lvl3pPr marL="822960" indent="-228600" algn="l" defTabSz="914400" rtl="0" eaLnBrk="1" latinLnBrk="0" hangingPunct="1">
              <a:lnSpc>
                <a:spcPct val="110000"/>
              </a:lnSpc>
              <a:spcBef>
                <a:spcPts val="800"/>
              </a:spcBef>
              <a:spcAft>
                <a:spcPts val="0"/>
              </a:spcAft>
              <a:buFont typeface="Wingdings" panose="05000000000000000000" pitchFamily="2" charset="2"/>
              <a:buChar char="§"/>
              <a:defRPr sz="2600" kern="1200">
                <a:solidFill>
                  <a:schemeClr val="tx1"/>
                </a:solidFill>
                <a:latin typeface="+mn-lt"/>
                <a:ea typeface="+mn-ea"/>
                <a:cs typeface="+mn-cs"/>
              </a:defRPr>
            </a:lvl3pPr>
            <a:lvl4pPr marL="1097280" indent="-228600" algn="l" defTabSz="914400" rtl="0" eaLnBrk="1" latinLnBrk="0" hangingPunct="1">
              <a:lnSpc>
                <a:spcPct val="110000"/>
              </a:lnSpc>
              <a:spcBef>
                <a:spcPts val="800"/>
              </a:spcBef>
              <a:spcAft>
                <a:spcPts val="0"/>
              </a:spcAft>
              <a:buFont typeface="Wingdings" panose="05000000000000000000" pitchFamily="2" charset="2"/>
              <a:buChar char="§"/>
              <a:defRPr sz="2600" kern="1200">
                <a:solidFill>
                  <a:schemeClr val="tx1"/>
                </a:solidFill>
                <a:latin typeface="+mn-lt"/>
                <a:ea typeface="+mn-ea"/>
                <a:cs typeface="+mn-cs"/>
              </a:defRPr>
            </a:lvl4pPr>
            <a:lvl5pPr marL="1325880" indent="-228600" algn="l" defTabSz="914400" rtl="0" eaLnBrk="1" latinLnBrk="0" hangingPunct="1">
              <a:lnSpc>
                <a:spcPct val="110000"/>
              </a:lnSpc>
              <a:spcBef>
                <a:spcPts val="800"/>
              </a:spcBef>
              <a:spcAft>
                <a:spcPts val="0"/>
              </a:spcAft>
              <a:buFont typeface="Wingdings" panose="05000000000000000000" pitchFamily="2" charset="2"/>
              <a:buChar char="§"/>
              <a:defRPr sz="2600" kern="1200">
                <a:solidFill>
                  <a:schemeClr val="tx1"/>
                </a:solidFill>
                <a:latin typeface="+mn-lt"/>
                <a:ea typeface="+mn-ea"/>
                <a:cs typeface="+mn-cs"/>
              </a:defRPr>
            </a:lvl5pPr>
            <a:lvl6pPr marL="15544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6pPr>
            <a:lvl7pPr marL="17830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7pPr>
            <a:lvl8pPr marL="20116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8pPr>
            <a:lvl9pPr marL="22402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9pPr>
          </a:lstStyle>
          <a:p>
            <a:pPr marL="88900" indent="0" algn="just">
              <a:spcBef>
                <a:spcPts val="600"/>
              </a:spcBef>
              <a:buNone/>
            </a:pPr>
            <a:r>
              <a:rPr lang="pt-PT" sz="1400" dirty="0">
                <a:solidFill>
                  <a:schemeClr val="accent2"/>
                </a:solidFill>
                <a:latin typeface="Arial" panose="020B0604020202020204" pitchFamily="34" charset="0"/>
                <a:cs typeface="Arial" panose="020B0604020202020204" pitchFamily="34" charset="0"/>
              </a:rPr>
              <a:t>EEEE FFFFFF  </a:t>
            </a:r>
            <a:r>
              <a:rPr lang="pt-PT" sz="1400" dirty="0">
                <a:solidFill>
                  <a:schemeClr val="tx2"/>
                </a:solidFill>
                <a:latin typeface="Arial" panose="020B0604020202020204" pitchFamily="34" charset="0"/>
                <a:cs typeface="Arial" panose="020B0604020202020204" pitchFamily="34" charset="0"/>
              </a:rPr>
              <a:t>– </a:t>
            </a:r>
            <a:r>
              <a:rPr lang="pt-PT" sz="1400" dirty="0">
                <a:latin typeface="Arial" panose="020B0604020202020204" pitchFamily="34" charset="0"/>
                <a:cs typeface="Arial" panose="020B0604020202020204" pitchFamily="34" charset="0"/>
              </a:rPr>
              <a:t>ÁREAS DE ESPECIALIZAÇÃO E DE INVESTIGAÇÃO: …..</a:t>
            </a:r>
          </a:p>
          <a:p>
            <a:pPr marL="88900" indent="0" algn="just">
              <a:spcBef>
                <a:spcPts val="600"/>
              </a:spcBef>
              <a:buNone/>
            </a:pPr>
            <a:r>
              <a:rPr lang="pt-PT" sz="1400" dirty="0">
                <a:latin typeface="Arial" panose="020B0604020202020204" pitchFamily="34" charset="0"/>
                <a:cs typeface="Arial" panose="020B0604020202020204" pitchFamily="34" charset="0"/>
              </a:rPr>
              <a:t>.</a:t>
            </a:r>
          </a:p>
          <a:p>
            <a:pPr marL="88900" indent="0" algn="just">
              <a:spcBef>
                <a:spcPts val="600"/>
              </a:spcBef>
              <a:buNone/>
            </a:pPr>
            <a:r>
              <a:rPr lang="pt-PT" sz="1400" dirty="0">
                <a:latin typeface="Arial" panose="020B0604020202020204" pitchFamily="34" charset="0"/>
                <a:cs typeface="Arial" panose="020B0604020202020204" pitchFamily="34" charset="0"/>
              </a:rPr>
              <a:t>…..</a:t>
            </a:r>
          </a:p>
        </p:txBody>
      </p:sp>
      <p:sp>
        <p:nvSpPr>
          <p:cNvPr id="10" name="Slide Number Placeholder 9">
            <a:extLst>
              <a:ext uri="{FF2B5EF4-FFF2-40B4-BE49-F238E27FC236}">
                <a16:creationId xmlns:a16="http://schemas.microsoft.com/office/drawing/2014/main" id="{94BE6318-DBEE-6DF5-2A85-24EB6AB541DB}"/>
              </a:ext>
            </a:extLst>
          </p:cNvPr>
          <p:cNvSpPr>
            <a:spLocks noGrp="1"/>
          </p:cNvSpPr>
          <p:nvPr>
            <p:ph type="sldNum" sz="quarter" idx="4"/>
          </p:nvPr>
        </p:nvSpPr>
        <p:spPr/>
        <p:txBody>
          <a:bodyPr/>
          <a:lstStyle/>
          <a:p>
            <a:fld id="{380F7491-6D5E-4E00-BFFB-399626D8AA8C}" type="slidenum">
              <a:rPr lang="pt-PT" smtClean="0"/>
              <a:t>7</a:t>
            </a:fld>
            <a:endParaRPr lang="pt-PT"/>
          </a:p>
        </p:txBody>
      </p:sp>
      <p:pic>
        <p:nvPicPr>
          <p:cNvPr id="11" name="Picture 2">
            <a:extLst>
              <a:ext uri="{FF2B5EF4-FFF2-40B4-BE49-F238E27FC236}">
                <a16:creationId xmlns:a16="http://schemas.microsoft.com/office/drawing/2014/main" id="{6C0A583A-ED00-A0F5-D029-3AE5C6164FF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16033" y="2329088"/>
            <a:ext cx="753978" cy="888019"/>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 Placeholder 1">
            <a:extLst>
              <a:ext uri="{FF2B5EF4-FFF2-40B4-BE49-F238E27FC236}">
                <a16:creationId xmlns:a16="http://schemas.microsoft.com/office/drawing/2014/main" id="{8725A4EE-B3B8-DB57-6C8B-23EAFA515802}"/>
              </a:ext>
            </a:extLst>
          </p:cNvPr>
          <p:cNvSpPr txBox="1">
            <a:spLocks/>
          </p:cNvSpPr>
          <p:nvPr/>
        </p:nvSpPr>
        <p:spPr>
          <a:xfrm>
            <a:off x="2389517" y="2240448"/>
            <a:ext cx="9006551" cy="1065301"/>
          </a:xfrm>
          <a:prstGeom prst="rect">
            <a:avLst/>
          </a:prstGeom>
        </p:spPr>
        <p:txBody>
          <a:bodyPr>
            <a:noAutofit/>
          </a:bodyPr>
          <a:lstStyle>
            <a:lvl1pPr marL="274320" indent="-274320" algn="l" defTabSz="914400" rtl="0" eaLnBrk="1" latinLnBrk="0" hangingPunct="1">
              <a:lnSpc>
                <a:spcPct val="110000"/>
              </a:lnSpc>
              <a:spcBef>
                <a:spcPts val="1800"/>
              </a:spcBef>
              <a:spcAft>
                <a:spcPts val="0"/>
              </a:spcAft>
              <a:buFont typeface="Wingdings" panose="05000000000000000000" pitchFamily="2" charset="2"/>
              <a:buChar char="§"/>
              <a:defRPr sz="2800" kern="1200">
                <a:solidFill>
                  <a:schemeClr val="tx1"/>
                </a:solidFill>
                <a:latin typeface="+mn-lt"/>
                <a:ea typeface="+mn-ea"/>
                <a:cs typeface="+mn-cs"/>
              </a:defRPr>
            </a:lvl1pPr>
            <a:lvl2pPr marL="548640" indent="-228600" algn="l" defTabSz="914400" rtl="0" eaLnBrk="1" latinLnBrk="0" hangingPunct="1">
              <a:lnSpc>
                <a:spcPct val="110000"/>
              </a:lnSpc>
              <a:spcBef>
                <a:spcPts val="1000"/>
              </a:spcBef>
              <a:spcAft>
                <a:spcPts val="0"/>
              </a:spcAft>
              <a:buFont typeface="Wingdings" panose="05000000000000000000" pitchFamily="2" charset="2"/>
              <a:buChar char="§"/>
              <a:defRPr sz="2600" kern="1200">
                <a:solidFill>
                  <a:schemeClr val="tx1"/>
                </a:solidFill>
                <a:latin typeface="+mn-lt"/>
                <a:ea typeface="+mn-ea"/>
                <a:cs typeface="+mn-cs"/>
              </a:defRPr>
            </a:lvl2pPr>
            <a:lvl3pPr marL="822960" indent="-228600" algn="l" defTabSz="914400" rtl="0" eaLnBrk="1" latinLnBrk="0" hangingPunct="1">
              <a:lnSpc>
                <a:spcPct val="110000"/>
              </a:lnSpc>
              <a:spcBef>
                <a:spcPts val="800"/>
              </a:spcBef>
              <a:spcAft>
                <a:spcPts val="0"/>
              </a:spcAft>
              <a:buFont typeface="Wingdings" panose="05000000000000000000" pitchFamily="2" charset="2"/>
              <a:buChar char="§"/>
              <a:defRPr sz="2600" kern="1200">
                <a:solidFill>
                  <a:schemeClr val="tx1"/>
                </a:solidFill>
                <a:latin typeface="+mn-lt"/>
                <a:ea typeface="+mn-ea"/>
                <a:cs typeface="+mn-cs"/>
              </a:defRPr>
            </a:lvl3pPr>
            <a:lvl4pPr marL="1097280" indent="-228600" algn="l" defTabSz="914400" rtl="0" eaLnBrk="1" latinLnBrk="0" hangingPunct="1">
              <a:lnSpc>
                <a:spcPct val="110000"/>
              </a:lnSpc>
              <a:spcBef>
                <a:spcPts val="800"/>
              </a:spcBef>
              <a:spcAft>
                <a:spcPts val="0"/>
              </a:spcAft>
              <a:buFont typeface="Wingdings" panose="05000000000000000000" pitchFamily="2" charset="2"/>
              <a:buChar char="§"/>
              <a:defRPr sz="2600" kern="1200">
                <a:solidFill>
                  <a:schemeClr val="tx1"/>
                </a:solidFill>
                <a:latin typeface="+mn-lt"/>
                <a:ea typeface="+mn-ea"/>
                <a:cs typeface="+mn-cs"/>
              </a:defRPr>
            </a:lvl4pPr>
            <a:lvl5pPr marL="1325880" indent="-228600" algn="l" defTabSz="914400" rtl="0" eaLnBrk="1" latinLnBrk="0" hangingPunct="1">
              <a:lnSpc>
                <a:spcPct val="110000"/>
              </a:lnSpc>
              <a:spcBef>
                <a:spcPts val="800"/>
              </a:spcBef>
              <a:spcAft>
                <a:spcPts val="0"/>
              </a:spcAft>
              <a:buFont typeface="Wingdings" panose="05000000000000000000" pitchFamily="2" charset="2"/>
              <a:buChar char="§"/>
              <a:defRPr sz="2600" kern="1200">
                <a:solidFill>
                  <a:schemeClr val="tx1"/>
                </a:solidFill>
                <a:latin typeface="+mn-lt"/>
                <a:ea typeface="+mn-ea"/>
                <a:cs typeface="+mn-cs"/>
              </a:defRPr>
            </a:lvl5pPr>
            <a:lvl6pPr marL="15544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6pPr>
            <a:lvl7pPr marL="17830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7pPr>
            <a:lvl8pPr marL="20116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8pPr>
            <a:lvl9pPr marL="22402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9pPr>
          </a:lstStyle>
          <a:p>
            <a:pPr marL="88900" indent="0" algn="just">
              <a:spcBef>
                <a:spcPts val="600"/>
              </a:spcBef>
              <a:buNone/>
            </a:pPr>
            <a:r>
              <a:rPr lang="pt-PT" sz="1400" dirty="0">
                <a:solidFill>
                  <a:schemeClr val="accent2"/>
                </a:solidFill>
                <a:latin typeface="Arial" panose="020B0604020202020204" pitchFamily="34" charset="0"/>
                <a:cs typeface="Arial" panose="020B0604020202020204" pitchFamily="34" charset="0"/>
              </a:rPr>
              <a:t>ANTÓNIO LUCAS SOARES </a:t>
            </a:r>
            <a:r>
              <a:rPr lang="pt-PT" sz="1400" dirty="0">
                <a:solidFill>
                  <a:schemeClr val="tx2"/>
                </a:solidFill>
                <a:latin typeface="Arial" panose="020B0604020202020204" pitchFamily="34" charset="0"/>
                <a:cs typeface="Arial" panose="020B0604020202020204" pitchFamily="34" charset="0"/>
              </a:rPr>
              <a:t>– </a:t>
            </a:r>
            <a:r>
              <a:rPr lang="pt-PT" sz="1400" dirty="0">
                <a:latin typeface="Arial" panose="020B0604020202020204" pitchFamily="34" charset="0"/>
                <a:cs typeface="Arial" panose="020B0604020202020204" pitchFamily="34" charset="0"/>
              </a:rPr>
              <a:t>ÁREAS DE ESPECIALIZAÇÃO E DE INVESTIGAÇÃO: Informação e conhecimento em redes colaborativas, estratégias de colaboração em rede, suporte á decisão em redes colaborativas, sistemas </a:t>
            </a:r>
            <a:r>
              <a:rPr lang="pt-PT" sz="1400" dirty="0" err="1">
                <a:latin typeface="Arial" panose="020B0604020202020204" pitchFamily="34" charset="0"/>
                <a:cs typeface="Arial" panose="020B0604020202020204" pitchFamily="34" charset="0"/>
              </a:rPr>
              <a:t>sócio-semânticos</a:t>
            </a:r>
            <a:r>
              <a:rPr lang="pt-PT" sz="1400" dirty="0">
                <a:latin typeface="Arial" panose="020B0604020202020204" pitchFamily="34" charset="0"/>
                <a:cs typeface="Arial" panose="020B0604020202020204" pitchFamily="34" charset="0"/>
              </a:rPr>
              <a:t>, engenharia de requisitos.</a:t>
            </a:r>
          </a:p>
          <a:p>
            <a:pPr marL="88900" indent="0" algn="just">
              <a:spcBef>
                <a:spcPts val="600"/>
              </a:spcBef>
              <a:buNone/>
            </a:pPr>
            <a:r>
              <a:rPr lang="pt-PT" sz="1400" dirty="0">
                <a:latin typeface="Arial" panose="020B0604020202020204" pitchFamily="34" charset="0"/>
                <a:cs typeface="Arial" panose="020B0604020202020204" pitchFamily="34" charset="0"/>
              </a:rPr>
              <a:t>Professor Associado FEUP do departamento de Engenharia Informática, Coordenador do CESE.</a:t>
            </a:r>
          </a:p>
        </p:txBody>
      </p:sp>
    </p:spTree>
    <p:extLst>
      <p:ext uri="{BB962C8B-B14F-4D97-AF65-F5344CB8AC3E}">
        <p14:creationId xmlns:p14="http://schemas.microsoft.com/office/powerpoint/2010/main" val="33414748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pt-PT" dirty="0"/>
              <a:t>6. Condições Comerciais (1 de 2)</a:t>
            </a:r>
          </a:p>
          <a:p>
            <a:endParaRPr lang="pt-PT" dirty="0"/>
          </a:p>
        </p:txBody>
      </p:sp>
      <p:sp>
        <p:nvSpPr>
          <p:cNvPr id="4" name="Text Placeholder 3"/>
          <p:cNvSpPr>
            <a:spLocks noGrp="1"/>
          </p:cNvSpPr>
          <p:nvPr>
            <p:ph type="body" sz="quarter" idx="11"/>
          </p:nvPr>
        </p:nvSpPr>
        <p:spPr/>
        <p:txBody>
          <a:bodyPr/>
          <a:lstStyle/>
          <a:p>
            <a:r>
              <a:rPr lang="pt-PT" sz="1800" b="1" dirty="0"/>
              <a:t>6.1. Preço</a:t>
            </a:r>
          </a:p>
          <a:p>
            <a:r>
              <a:rPr lang="pt-PT" dirty="0"/>
              <a:t>O preço dos serviços descritos na presente proposta é de xx.xxx,00 € (……… euros).</a:t>
            </a:r>
          </a:p>
          <a:p>
            <a:endParaRPr lang="pt-PT" dirty="0"/>
          </a:p>
          <a:p>
            <a:r>
              <a:rPr lang="pt-PT" sz="1800" b="1" dirty="0"/>
              <a:t>6.2. Condições de pagamento </a:t>
            </a:r>
          </a:p>
          <a:p>
            <a:r>
              <a:rPr lang="pt-PT" dirty="0"/>
              <a:t>O valor referido no ponto anterior será faturado de acordo com o seguinte plano:</a:t>
            </a:r>
          </a:p>
          <a:p>
            <a:pPr marL="712788" lvl="1" indent="-301625">
              <a:buClr>
                <a:srgbClr val="038AB7"/>
              </a:buClr>
            </a:pPr>
            <a:r>
              <a:rPr lang="pt-PT" sz="1400" dirty="0"/>
              <a:t>rr.rrr,00 € (…  euros) com a adjudicação desta proposta;</a:t>
            </a:r>
          </a:p>
          <a:p>
            <a:pPr marL="712788" lvl="1" indent="-301625">
              <a:buClr>
                <a:srgbClr val="038AB7"/>
              </a:buClr>
            </a:pPr>
            <a:r>
              <a:rPr lang="pt-PT" sz="1400" dirty="0"/>
              <a:t>ss.sss,00 € (…  euros) com a entrega do Resultado Nº 1;</a:t>
            </a:r>
          </a:p>
          <a:p>
            <a:pPr marL="712788" lvl="1" indent="-301625">
              <a:buClr>
                <a:srgbClr val="038AB7"/>
              </a:buClr>
            </a:pPr>
            <a:r>
              <a:rPr lang="pt-PT" sz="1400" dirty="0"/>
              <a:t>tt.ttt,00 € (…  euros) com a entrega do Resultado Nº 2;</a:t>
            </a:r>
          </a:p>
          <a:p>
            <a:pPr marL="712788" lvl="1" indent="-301625">
              <a:buClr>
                <a:srgbClr val="038AB7"/>
              </a:buClr>
            </a:pPr>
            <a:r>
              <a:rPr lang="pt-PT" sz="1400" dirty="0"/>
              <a:t>…</a:t>
            </a:r>
          </a:p>
          <a:p>
            <a:pPr marL="712788" lvl="1" indent="-301625">
              <a:buClr>
                <a:srgbClr val="038AB7"/>
              </a:buClr>
            </a:pPr>
            <a:r>
              <a:rPr lang="pt-PT" sz="1400" dirty="0"/>
              <a:t>zz.zzz,00 € (… euros) com a conclusão dos trabalhos.</a:t>
            </a:r>
          </a:p>
          <a:p>
            <a:r>
              <a:rPr lang="pt-PT" dirty="0"/>
              <a:t>As faturas emitidas deverão ser pagas num prazo máximo de 30 dias. </a:t>
            </a:r>
          </a:p>
          <a:p>
            <a:endParaRPr lang="pt-PT" dirty="0"/>
          </a:p>
          <a:p>
            <a:r>
              <a:rPr lang="pt-PT" sz="1800" b="1" dirty="0"/>
              <a:t>6.3. IVA </a:t>
            </a:r>
          </a:p>
          <a:p>
            <a:r>
              <a:rPr lang="pt-PT" dirty="0"/>
              <a:t>Aos valores acima indicados acrescerá o IVA à taxa legal em vigor na data da faturação.</a:t>
            </a:r>
          </a:p>
          <a:p>
            <a:endParaRPr lang="pt-PT" dirty="0"/>
          </a:p>
        </p:txBody>
      </p:sp>
      <p:sp>
        <p:nvSpPr>
          <p:cNvPr id="5" name="Slide Number Placeholder 4">
            <a:extLst>
              <a:ext uri="{FF2B5EF4-FFF2-40B4-BE49-F238E27FC236}">
                <a16:creationId xmlns:a16="http://schemas.microsoft.com/office/drawing/2014/main" id="{23918514-5A66-5A02-964B-3D04E6A0F1D2}"/>
              </a:ext>
            </a:extLst>
          </p:cNvPr>
          <p:cNvSpPr>
            <a:spLocks noGrp="1"/>
          </p:cNvSpPr>
          <p:nvPr>
            <p:ph type="sldNum" sz="quarter" idx="4"/>
          </p:nvPr>
        </p:nvSpPr>
        <p:spPr/>
        <p:txBody>
          <a:bodyPr/>
          <a:lstStyle/>
          <a:p>
            <a:fld id="{380F7491-6D5E-4E00-BFFB-399626D8AA8C}" type="slidenum">
              <a:rPr lang="pt-PT" smtClean="0"/>
              <a:t>8</a:t>
            </a:fld>
            <a:endParaRPr lang="pt-PT"/>
          </a:p>
        </p:txBody>
      </p:sp>
    </p:spTree>
    <p:extLst>
      <p:ext uri="{BB962C8B-B14F-4D97-AF65-F5344CB8AC3E}">
        <p14:creationId xmlns:p14="http://schemas.microsoft.com/office/powerpoint/2010/main" val="23702288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pt-PT" dirty="0"/>
              <a:t>5. Condições Comerciais (2 de 2)</a:t>
            </a:r>
          </a:p>
          <a:p>
            <a:endParaRPr lang="pt-PT" dirty="0"/>
          </a:p>
        </p:txBody>
      </p:sp>
      <p:sp>
        <p:nvSpPr>
          <p:cNvPr id="4" name="Text Placeholder 3"/>
          <p:cNvSpPr>
            <a:spLocks noGrp="1"/>
          </p:cNvSpPr>
          <p:nvPr>
            <p:ph type="body" sz="quarter" idx="11"/>
          </p:nvPr>
        </p:nvSpPr>
        <p:spPr/>
        <p:txBody>
          <a:bodyPr/>
          <a:lstStyle/>
          <a:p>
            <a:r>
              <a:rPr lang="pt-PT" sz="1800" b="1" dirty="0"/>
              <a:t>6.4. Deslocações </a:t>
            </a:r>
          </a:p>
          <a:p>
            <a:r>
              <a:rPr lang="pt-PT" dirty="0"/>
              <a:t>…</a:t>
            </a:r>
          </a:p>
          <a:p>
            <a:endParaRPr lang="pt-PT" dirty="0"/>
          </a:p>
          <a:p>
            <a:r>
              <a:rPr lang="pt-PT" sz="1800" b="1" dirty="0"/>
              <a:t>6.5. Limites da proposta </a:t>
            </a:r>
          </a:p>
          <a:p>
            <a:r>
              <a:rPr lang="pt-PT" dirty="0"/>
              <a:t>…</a:t>
            </a:r>
          </a:p>
          <a:p>
            <a:endParaRPr lang="pt-PT" dirty="0"/>
          </a:p>
          <a:p>
            <a:r>
              <a:rPr lang="pt-PT" sz="1800" b="1" dirty="0"/>
              <a:t>6.6. Trabalhos a mais </a:t>
            </a:r>
          </a:p>
          <a:p>
            <a:r>
              <a:rPr lang="pt-PT" dirty="0"/>
              <a:t>Qualquer atividade ou tarefa não prevista explicitamente nesta proposta fica excluída do seu âmbito, devendo ser considerada como “trabalhos a mais” e como tal objeto de uma proposta adicional, a avaliar pelas partes em função dos objetivos a alcançar, antes da sua realização.</a:t>
            </a:r>
          </a:p>
          <a:p>
            <a:endParaRPr lang="pt-PT" dirty="0"/>
          </a:p>
          <a:p>
            <a:endParaRPr lang="pt-PT" dirty="0"/>
          </a:p>
        </p:txBody>
      </p:sp>
      <p:sp>
        <p:nvSpPr>
          <p:cNvPr id="5" name="Slide Number Placeholder 4">
            <a:extLst>
              <a:ext uri="{FF2B5EF4-FFF2-40B4-BE49-F238E27FC236}">
                <a16:creationId xmlns:a16="http://schemas.microsoft.com/office/drawing/2014/main" id="{2F14945B-64A6-56FF-C99E-014DDAD378D3}"/>
              </a:ext>
            </a:extLst>
          </p:cNvPr>
          <p:cNvSpPr>
            <a:spLocks noGrp="1"/>
          </p:cNvSpPr>
          <p:nvPr>
            <p:ph type="sldNum" sz="quarter" idx="4"/>
          </p:nvPr>
        </p:nvSpPr>
        <p:spPr/>
        <p:txBody>
          <a:bodyPr/>
          <a:lstStyle/>
          <a:p>
            <a:fld id="{380F7491-6D5E-4E00-BFFB-399626D8AA8C}" type="slidenum">
              <a:rPr lang="pt-PT" smtClean="0"/>
              <a:t>9</a:t>
            </a:fld>
            <a:endParaRPr lang="pt-PT"/>
          </a:p>
        </p:txBody>
      </p:sp>
    </p:spTree>
    <p:extLst>
      <p:ext uri="{BB962C8B-B14F-4D97-AF65-F5344CB8AC3E}">
        <p14:creationId xmlns:p14="http://schemas.microsoft.com/office/powerpoint/2010/main" val="119988085"/>
      </p:ext>
    </p:extLst>
  </p:cSld>
  <p:clrMapOvr>
    <a:masterClrMapping/>
  </p:clrMapOvr>
</p:sld>
</file>

<file path=ppt/theme/theme1.xml><?xml version="1.0" encoding="utf-8"?>
<a:theme xmlns:a="http://schemas.openxmlformats.org/drawingml/2006/main" name="Formato_Template">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Formato_Template</Template>
  <TotalTime>2794</TotalTime>
  <Words>2261</Words>
  <Application>Microsoft Office PowerPoint</Application>
  <PresentationFormat>Widescreen</PresentationFormat>
  <Paragraphs>162</Paragraphs>
  <Slides>17</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Aptos</vt:lpstr>
      <vt:lpstr>Arial</vt:lpstr>
      <vt:lpstr>Arial Black</vt:lpstr>
      <vt:lpstr>Calibri</vt:lpstr>
      <vt:lpstr>Formato_Template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Luís Carneiro</cp:lastModifiedBy>
  <cp:revision>116</cp:revision>
  <cp:lastPrinted>2016-10-25T20:32:57Z</cp:lastPrinted>
  <dcterms:created xsi:type="dcterms:W3CDTF">2016-10-25T13:04:22Z</dcterms:created>
  <dcterms:modified xsi:type="dcterms:W3CDTF">2024-04-10T12:18:50Z</dcterms:modified>
</cp:coreProperties>
</file>